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1" r:id="rId2"/>
    <p:sldId id="259" r:id="rId3"/>
    <p:sldId id="262" r:id="rId4"/>
    <p:sldId id="266" r:id="rId5"/>
    <p:sldId id="264" r:id="rId6"/>
    <p:sldId id="274" r:id="rId7"/>
    <p:sldId id="295" r:id="rId8"/>
    <p:sldId id="275" r:id="rId9"/>
    <p:sldId id="276" r:id="rId10"/>
    <p:sldId id="277" r:id="rId11"/>
    <p:sldId id="265" r:id="rId12"/>
    <p:sldId id="278" r:id="rId13"/>
    <p:sldId id="292" r:id="rId14"/>
    <p:sldId id="294" r:id="rId15"/>
    <p:sldId id="293" r:id="rId16"/>
    <p:sldId id="296" r:id="rId17"/>
    <p:sldId id="297" r:id="rId18"/>
    <p:sldId id="298" r:id="rId19"/>
    <p:sldId id="299" r:id="rId20"/>
    <p:sldId id="267" r:id="rId21"/>
    <p:sldId id="279" r:id="rId22"/>
    <p:sldId id="290" r:id="rId23"/>
    <p:sldId id="291" r:id="rId24"/>
    <p:sldId id="300" r:id="rId25"/>
    <p:sldId id="301" r:id="rId26"/>
    <p:sldId id="302" r:id="rId27"/>
    <p:sldId id="287" r:id="rId28"/>
    <p:sldId id="280" r:id="rId29"/>
    <p:sldId id="268" r:id="rId30"/>
    <p:sldId id="281" r:id="rId31"/>
    <p:sldId id="269" r:id="rId32"/>
    <p:sldId id="270" r:id="rId33"/>
    <p:sldId id="282" r:id="rId34"/>
    <p:sldId id="271" r:id="rId35"/>
    <p:sldId id="283" r:id="rId36"/>
    <p:sldId id="272" r:id="rId37"/>
    <p:sldId id="284" r:id="rId38"/>
    <p:sldId id="27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262"/>
            <p14:sldId id="266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6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  <p14:sldId id="296"/>
            <p14:sldId id="297"/>
            <p14:sldId id="298"/>
            <p14:sldId id="299"/>
          </p14:sldIdLst>
        </p14:section>
        <p14:section name="Control" id="{87927063-392E-4799-A32C-D18857D19810}">
          <p14:sldIdLst>
            <p14:sldId id="267"/>
            <p14:sldId id="279"/>
            <p14:sldId id="290"/>
            <p14:sldId id="291"/>
            <p14:sldId id="300"/>
            <p14:sldId id="301"/>
            <p14:sldId id="302"/>
            <p14:sldId id="287"/>
          </p14:sldIdLst>
        </p14:section>
        <p14:section name="Hardware" id="{F068708E-46AD-41A8-8F9E-16F561820CE7}">
          <p14:sldIdLst>
            <p14:sldId id="280"/>
            <p14:sldId id="268"/>
          </p14:sldIdLst>
        </p14:section>
        <p14:section name="Software" id="{11677ED2-E9B9-4867-9F14-C5D61A396351}">
          <p14:sldIdLst>
            <p14:sldId id="281"/>
            <p14:sldId id="269"/>
          </p14:sldIdLst>
        </p14:section>
        <p14:section name="Resultados" id="{6E50E8C8-F3A7-41CF-9D5D-35BF2E3BA6FB}">
          <p14:sldIdLst>
            <p14:sldId id="270"/>
            <p14:sldId id="282"/>
          </p14:sldIdLst>
        </p14:section>
        <p14:section name="Impacto" id="{D0EB5093-A20D-4CA3-9DE2-E2F386C326B9}">
          <p14:sldIdLst>
            <p14:sldId id="271"/>
            <p14:sldId id="283"/>
          </p14:sldIdLst>
        </p14:section>
        <p14:section name="Conclusiones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B364-1E2C-4CEA-90A9-CCFC6AD5B83C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D1FF8-CE24-40E4-B46A-B0ADAC0A63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61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603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7566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67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38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48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471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676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958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5628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569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E494-5160-4C21-A388-A39D23888AC0}" type="datetimeFigureOut">
              <a:rPr lang="ca-ES" smtClean="0"/>
              <a:t>3/6/2024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8412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Objetivos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311002" y="2767568"/>
            <a:ext cx="7569995" cy="955457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353616" y="3975596"/>
            <a:ext cx="11484770" cy="955459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5. Implementación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7727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b="1" dirty="0"/>
              <a:t>Calidad &gt; Objetivos</a:t>
            </a:r>
          </a:p>
        </p:txBody>
      </p:sp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4833408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62292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17683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56907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805920" y="2767280"/>
            <a:ext cx="3091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3389312" y="2767280"/>
            <a:ext cx="11842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405311" y="2767280"/>
            <a:ext cx="36681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905221" y="2767280"/>
            <a:ext cx="3480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">
        <p159:morph option="byObject"/>
      </p:transition>
    </mc:Choice>
    <mc:Fallback>
      <p:transition spd="slow" advClick="0" advTm="2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805920" y="2767280"/>
            <a:ext cx="10580159" cy="1323439"/>
            <a:chOff x="662517" y="2767280"/>
            <a:chExt cx="10580159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Keep</a:t>
              </a:r>
              <a:endParaRPr lang="es-ES" sz="8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It</a:t>
              </a:r>
              <a:endParaRPr lang="es-ES" sz="8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/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8" y="2767280"/>
              <a:ext cx="348085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Stupid</a:t>
              </a:r>
              <a:r>
                <a:rPr lang="es-ES" sz="80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b="1" dirty="0"/>
              <a:t>Modelo en V</a:t>
            </a:r>
          </a:p>
        </p:txBody>
      </p:sp>
    </p:spTree>
    <p:extLst>
      <p:ext uri="{BB962C8B-B14F-4D97-AF65-F5344CB8AC3E}">
        <p14:creationId xmlns:p14="http://schemas.microsoft.com/office/powerpoint/2010/main" val="353951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838200" y="1275193"/>
            <a:ext cx="10925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Modelo en 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388E2-559B-7A9C-F487-24BD8FD4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42" y="2183665"/>
            <a:ext cx="6939915" cy="33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b="1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46041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b="1" dirty="0"/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04FA4-BE78-2F03-A97A-7200044FE343}"/>
              </a:ext>
            </a:extLst>
          </p:cNvPr>
          <p:cNvSpPr txBox="1"/>
          <p:nvPr/>
        </p:nvSpPr>
        <p:spPr>
          <a:xfrm>
            <a:off x="3040856" y="4090719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/>
              <a:t>https://github.com/dweggg/Inverter</a:t>
            </a:r>
          </a:p>
        </p:txBody>
      </p:sp>
    </p:spTree>
    <p:extLst>
      <p:ext uri="{BB962C8B-B14F-4D97-AF65-F5344CB8AC3E}">
        <p14:creationId xmlns:p14="http://schemas.microsoft.com/office/powerpoint/2010/main" val="2610569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7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62846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8E9EFA5-0B6A-5DBC-C062-21015BA67A65}"/>
              </a:ext>
            </a:extLst>
          </p:cNvPr>
          <p:cNvGrpSpPr/>
          <p:nvPr/>
        </p:nvGrpSpPr>
        <p:grpSpPr>
          <a:xfrm>
            <a:off x="6355308" y="1340520"/>
            <a:ext cx="5464289" cy="4176958"/>
            <a:chOff x="5065408" y="2681042"/>
            <a:chExt cx="2513075" cy="1921020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5085575" y="2813811"/>
              <a:ext cx="2157248" cy="918287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5289030" y="2939660"/>
              <a:ext cx="312137" cy="113233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5065408" y="2992999"/>
              <a:ext cx="40283" cy="4022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5380054" y="2803058"/>
              <a:ext cx="76295" cy="86216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5467441" y="2869284"/>
              <a:ext cx="35167" cy="39731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5957812" y="2937623"/>
              <a:ext cx="412772" cy="1509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6094364" y="2803058"/>
              <a:ext cx="90204" cy="88997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6191509" y="2869284"/>
              <a:ext cx="35167" cy="39731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6732295" y="2862134"/>
              <a:ext cx="302004" cy="301957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6845547" y="2937623"/>
              <a:ext cx="75501" cy="1509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6944891" y="2788631"/>
              <a:ext cx="53496" cy="50359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6829036" y="2681042"/>
              <a:ext cx="48479" cy="57212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6887479" y="2716887"/>
              <a:ext cx="45102" cy="39731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5085575" y="3013113"/>
              <a:ext cx="2157248" cy="718985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5289030" y="3658596"/>
              <a:ext cx="312137" cy="113283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5065408" y="3711984"/>
              <a:ext cx="40283" cy="4022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5380054" y="3522027"/>
              <a:ext cx="76295" cy="86216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5467441" y="3588254"/>
              <a:ext cx="35167" cy="39731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5957812" y="3656609"/>
              <a:ext cx="412772" cy="1509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6094364" y="3522027"/>
              <a:ext cx="90204" cy="88997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6191497" y="3588254"/>
              <a:ext cx="35167" cy="39731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6732295" y="3581120"/>
              <a:ext cx="302004" cy="301957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6845547" y="3656609"/>
              <a:ext cx="75501" cy="1509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6944891" y="3507617"/>
              <a:ext cx="53496" cy="50359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6834224" y="3400012"/>
              <a:ext cx="48479" cy="57212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6893064" y="3413409"/>
              <a:ext cx="35962" cy="6217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5085575" y="3732098"/>
              <a:ext cx="2157248" cy="718985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5289030" y="4377581"/>
              <a:ext cx="312137" cy="113233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5065408" y="4430920"/>
              <a:ext cx="40283" cy="40277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5380054" y="4240997"/>
              <a:ext cx="76295" cy="86216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5467441" y="4307224"/>
              <a:ext cx="35167" cy="39731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5957812" y="4375595"/>
              <a:ext cx="412772" cy="1509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6094364" y="4240997"/>
              <a:ext cx="90204" cy="88997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6191497" y="4307224"/>
              <a:ext cx="35167" cy="39731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6732295" y="4300105"/>
              <a:ext cx="302004" cy="301957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6845547" y="4375595"/>
              <a:ext cx="75501" cy="1509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6944891" y="4226603"/>
              <a:ext cx="53496" cy="5030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6833869" y="4118982"/>
              <a:ext cx="48479" cy="57212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6892497" y="4154827"/>
              <a:ext cx="38147" cy="39731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7242821" y="3719384"/>
              <a:ext cx="179762" cy="12713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7222706" y="3711984"/>
              <a:ext cx="40234" cy="4022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7402468" y="3711984"/>
              <a:ext cx="40283" cy="4022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7472186" y="3689034"/>
              <a:ext cx="106297" cy="86216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4" y="2098045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431" name="Group 430">
            <a:extLst>
              <a:ext uri="{FF2B5EF4-FFF2-40B4-BE49-F238E27FC236}">
                <a16:creationId xmlns:a16="http://schemas.microsoft.com/office/drawing/2014/main" id="{2E812AF5-149F-90E2-7DB2-87EF1A8A76F6}"/>
              </a:ext>
            </a:extLst>
          </p:cNvPr>
          <p:cNvGrpSpPr/>
          <p:nvPr/>
        </p:nvGrpSpPr>
        <p:grpSpPr>
          <a:xfrm>
            <a:off x="1783415" y="1701071"/>
            <a:ext cx="8625169" cy="4225673"/>
            <a:chOff x="4480707" y="2689359"/>
            <a:chExt cx="3725100" cy="1825014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4983748" y="2689359"/>
              <a:ext cx="2445119" cy="1583490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039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4732203" y="2821271"/>
              <a:ext cx="3018047" cy="1319716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039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4983748" y="2689359"/>
              <a:ext cx="2445119" cy="1583490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252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4732203" y="2821271"/>
              <a:ext cx="3018047" cy="1319716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252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4983748" y="2821321"/>
              <a:ext cx="2515006" cy="1319567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10079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10079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10079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6087244" y="4404761"/>
              <a:ext cx="348042" cy="109612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6446760" y="4433700"/>
              <a:ext cx="55711" cy="57680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4480707" y="3301500"/>
              <a:ext cx="91597" cy="403863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4492008" y="3201118"/>
              <a:ext cx="78908" cy="98937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38248D58-7901-ED38-E109-F38806FF2FEE}"/>
                </a:ext>
              </a:extLst>
            </p:cNvPr>
            <p:cNvSpPr/>
            <p:nvPr/>
          </p:nvSpPr>
          <p:spPr>
            <a:xfrm flipV="1">
              <a:off x="7750250" y="2913823"/>
              <a:ext cx="455557" cy="507480"/>
            </a:xfrm>
            <a:custGeom>
              <a:avLst/>
              <a:gdLst>
                <a:gd name="connsiteX0" fmla="*/ 53 w 455557"/>
                <a:gd name="connsiteY0" fmla="*/ 140 h 507480"/>
                <a:gd name="connsiteX1" fmla="*/ 455610 w 455557"/>
                <a:gd name="connsiteY1" fmla="*/ 140 h 507480"/>
                <a:gd name="connsiteX2" fmla="*/ 455610 w 455557"/>
                <a:gd name="connsiteY2" fmla="*/ 507621 h 507480"/>
                <a:gd name="connsiteX3" fmla="*/ 53 w 455557"/>
                <a:gd name="connsiteY3" fmla="*/ 507621 h 50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57" h="507480">
                  <a:moveTo>
                    <a:pt x="53" y="140"/>
                  </a:moveTo>
                  <a:lnTo>
                    <a:pt x="455610" y="140"/>
                  </a:lnTo>
                  <a:lnTo>
                    <a:pt x="455610" y="507621"/>
                  </a:lnTo>
                  <a:lnTo>
                    <a:pt x="53" y="507621"/>
                  </a:lnTo>
                  <a:close/>
                </a:path>
              </a:pathLst>
            </a:custGeom>
            <a:noFill/>
            <a:ln w="503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569FEE6-1428-E831-A6C8-6884ECAA8422}"/>
                </a:ext>
              </a:extLst>
            </p:cNvPr>
            <p:cNvSpPr/>
            <p:nvPr/>
          </p:nvSpPr>
          <p:spPr>
            <a:xfrm flipV="1">
              <a:off x="7793073" y="3015210"/>
              <a:ext cx="215065" cy="12685"/>
            </a:xfrm>
            <a:custGeom>
              <a:avLst/>
              <a:gdLst>
                <a:gd name="connsiteX0" fmla="*/ 232 w 215065"/>
                <a:gd name="connsiteY0" fmla="*/ 142 h 12685"/>
                <a:gd name="connsiteX1" fmla="*/ 215297 w 215065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42"/>
                  </a:moveTo>
                  <a:lnTo>
                    <a:pt x="215297" y="142"/>
                  </a:lnTo>
                </a:path>
              </a:pathLst>
            </a:custGeom>
            <a:noFill/>
            <a:ln w="10079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E2C098D-325B-39B0-0642-7361221CF1CB}"/>
                </a:ext>
              </a:extLst>
            </p:cNvPr>
            <p:cNvSpPr/>
            <p:nvPr/>
          </p:nvSpPr>
          <p:spPr>
            <a:xfrm>
              <a:off x="8041963" y="2964057"/>
              <a:ext cx="33308" cy="84637"/>
            </a:xfrm>
            <a:custGeom>
              <a:avLst/>
              <a:gdLst>
                <a:gd name="connsiteX0" fmla="*/ 32370 w 33308"/>
                <a:gd name="connsiteY0" fmla="*/ 4704 h 84637"/>
                <a:gd name="connsiteX1" fmla="*/ 27810 w 33308"/>
                <a:gd name="connsiteY1" fmla="*/ 145 h 84637"/>
                <a:gd name="connsiteX2" fmla="*/ 21069 w 33308"/>
                <a:gd name="connsiteY2" fmla="*/ 6884 h 84637"/>
                <a:gd name="connsiteX3" fmla="*/ 25827 w 33308"/>
                <a:gd name="connsiteY3" fmla="*/ 11443 h 84637"/>
                <a:gd name="connsiteX4" fmla="*/ 32370 w 33308"/>
                <a:gd name="connsiteY4" fmla="*/ 4704 h 84637"/>
                <a:gd name="connsiteX5" fmla="*/ 22853 w 33308"/>
                <a:gd name="connsiteY5" fmla="*/ 52077 h 84637"/>
                <a:gd name="connsiteX6" fmla="*/ 25629 w 33308"/>
                <a:gd name="connsiteY6" fmla="*/ 44743 h 84637"/>
                <a:gd name="connsiteX7" fmla="*/ 27215 w 33308"/>
                <a:gd name="connsiteY7" fmla="*/ 38004 h 84637"/>
                <a:gd name="connsiteX8" fmla="*/ 16905 w 33308"/>
                <a:gd name="connsiteY8" fmla="*/ 27696 h 84637"/>
                <a:gd name="connsiteX9" fmla="*/ 251 w 33308"/>
                <a:gd name="connsiteY9" fmla="*/ 47122 h 84637"/>
                <a:gd name="connsiteX10" fmla="*/ 1837 w 33308"/>
                <a:gd name="connsiteY10" fmla="*/ 48311 h 84637"/>
                <a:gd name="connsiteX11" fmla="*/ 3820 w 33308"/>
                <a:gd name="connsiteY11" fmla="*/ 46130 h 84637"/>
                <a:gd name="connsiteX12" fmla="*/ 16509 w 33308"/>
                <a:gd name="connsiteY12" fmla="*/ 30471 h 84637"/>
                <a:gd name="connsiteX13" fmla="*/ 19681 w 33308"/>
                <a:gd name="connsiteY13" fmla="*/ 34634 h 84637"/>
                <a:gd name="connsiteX14" fmla="*/ 18293 w 33308"/>
                <a:gd name="connsiteY14" fmla="*/ 41175 h 84637"/>
                <a:gd name="connsiteX15" fmla="*/ 9570 w 33308"/>
                <a:gd name="connsiteY15" fmla="*/ 64366 h 84637"/>
                <a:gd name="connsiteX16" fmla="*/ 6794 w 33308"/>
                <a:gd name="connsiteY16" fmla="*/ 74475 h 84637"/>
                <a:gd name="connsiteX17" fmla="*/ 17104 w 33308"/>
                <a:gd name="connsiteY17" fmla="*/ 84782 h 84637"/>
                <a:gd name="connsiteX18" fmla="*/ 33559 w 33308"/>
                <a:gd name="connsiteY18" fmla="*/ 65357 h 84637"/>
                <a:gd name="connsiteX19" fmla="*/ 31973 w 33308"/>
                <a:gd name="connsiteY19" fmla="*/ 64168 h 84637"/>
                <a:gd name="connsiteX20" fmla="*/ 30189 w 33308"/>
                <a:gd name="connsiteY20" fmla="*/ 66348 h 84637"/>
                <a:gd name="connsiteX21" fmla="*/ 17302 w 33308"/>
                <a:gd name="connsiteY21" fmla="*/ 82007 h 84637"/>
                <a:gd name="connsiteX22" fmla="*/ 14328 w 33308"/>
                <a:gd name="connsiteY22" fmla="*/ 77845 h 84637"/>
                <a:gd name="connsiteX23" fmla="*/ 17897 w 33308"/>
                <a:gd name="connsiteY23" fmla="*/ 65357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04"/>
                  </a:moveTo>
                  <a:cubicBezTo>
                    <a:pt x="32370" y="2127"/>
                    <a:pt x="30585" y="145"/>
                    <a:pt x="27810" y="145"/>
                  </a:cubicBezTo>
                  <a:cubicBezTo>
                    <a:pt x="24439" y="145"/>
                    <a:pt x="21069" y="3514"/>
                    <a:pt x="21069" y="6884"/>
                  </a:cubicBezTo>
                  <a:cubicBezTo>
                    <a:pt x="21069" y="9262"/>
                    <a:pt x="22655" y="11443"/>
                    <a:pt x="25827" y="11443"/>
                  </a:cubicBezTo>
                  <a:cubicBezTo>
                    <a:pt x="28603" y="11443"/>
                    <a:pt x="32370" y="8470"/>
                    <a:pt x="32370" y="4704"/>
                  </a:cubicBezTo>
                  <a:close/>
                  <a:moveTo>
                    <a:pt x="22853" y="52077"/>
                  </a:moveTo>
                  <a:cubicBezTo>
                    <a:pt x="24439" y="48311"/>
                    <a:pt x="24439" y="48113"/>
                    <a:pt x="25629" y="44743"/>
                  </a:cubicBezTo>
                  <a:cubicBezTo>
                    <a:pt x="26620" y="42166"/>
                    <a:pt x="27215" y="40382"/>
                    <a:pt x="27215" y="38004"/>
                  </a:cubicBezTo>
                  <a:cubicBezTo>
                    <a:pt x="27215" y="32454"/>
                    <a:pt x="23250" y="27696"/>
                    <a:pt x="16905" y="27696"/>
                  </a:cubicBezTo>
                  <a:cubicBezTo>
                    <a:pt x="5208" y="27696"/>
                    <a:pt x="251" y="45932"/>
                    <a:pt x="251" y="47122"/>
                  </a:cubicBezTo>
                  <a:cubicBezTo>
                    <a:pt x="251" y="48311"/>
                    <a:pt x="1639" y="48311"/>
                    <a:pt x="1837" y="48311"/>
                  </a:cubicBezTo>
                  <a:cubicBezTo>
                    <a:pt x="3027" y="48311"/>
                    <a:pt x="3225" y="48113"/>
                    <a:pt x="3820" y="46130"/>
                  </a:cubicBezTo>
                  <a:cubicBezTo>
                    <a:pt x="7191" y="34238"/>
                    <a:pt x="12345" y="30471"/>
                    <a:pt x="16509" y="30471"/>
                  </a:cubicBezTo>
                  <a:cubicBezTo>
                    <a:pt x="17500" y="30471"/>
                    <a:pt x="19681" y="30471"/>
                    <a:pt x="19681" y="34634"/>
                  </a:cubicBezTo>
                  <a:cubicBezTo>
                    <a:pt x="19681" y="37211"/>
                    <a:pt x="18888" y="39788"/>
                    <a:pt x="18293" y="41175"/>
                  </a:cubicBezTo>
                  <a:cubicBezTo>
                    <a:pt x="17302" y="44347"/>
                    <a:pt x="11751" y="59014"/>
                    <a:pt x="9570" y="64366"/>
                  </a:cubicBezTo>
                  <a:cubicBezTo>
                    <a:pt x="8380" y="67736"/>
                    <a:pt x="6794" y="71898"/>
                    <a:pt x="6794" y="74475"/>
                  </a:cubicBezTo>
                  <a:cubicBezTo>
                    <a:pt x="6794" y="80422"/>
                    <a:pt x="10958" y="84782"/>
                    <a:pt x="17104" y="84782"/>
                  </a:cubicBezTo>
                  <a:cubicBezTo>
                    <a:pt x="28999" y="84782"/>
                    <a:pt x="33559" y="66547"/>
                    <a:pt x="33559" y="65357"/>
                  </a:cubicBezTo>
                  <a:cubicBezTo>
                    <a:pt x="33559" y="64168"/>
                    <a:pt x="32370" y="64168"/>
                    <a:pt x="31973" y="64168"/>
                  </a:cubicBezTo>
                  <a:cubicBezTo>
                    <a:pt x="30784" y="64168"/>
                    <a:pt x="30784" y="64564"/>
                    <a:pt x="30189" y="66348"/>
                  </a:cubicBezTo>
                  <a:cubicBezTo>
                    <a:pt x="27810" y="74277"/>
                    <a:pt x="23845" y="82007"/>
                    <a:pt x="17302" y="82007"/>
                  </a:cubicBezTo>
                  <a:cubicBezTo>
                    <a:pt x="15121" y="82007"/>
                    <a:pt x="14328" y="80818"/>
                    <a:pt x="14328" y="77845"/>
                  </a:cubicBezTo>
                  <a:cubicBezTo>
                    <a:pt x="14328" y="74673"/>
                    <a:pt x="15121" y="72890"/>
                    <a:pt x="17897" y="65357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555846A-E4DE-47C4-C958-E512BC1F8D0E}"/>
                </a:ext>
              </a:extLst>
            </p:cNvPr>
            <p:cNvSpPr/>
            <p:nvPr/>
          </p:nvSpPr>
          <p:spPr>
            <a:xfrm>
              <a:off x="8087151" y="3027347"/>
              <a:ext cx="45005" cy="39643"/>
            </a:xfrm>
            <a:custGeom>
              <a:avLst/>
              <a:gdLst>
                <a:gd name="connsiteX0" fmla="*/ 32175 w 45005"/>
                <a:gd name="connsiteY0" fmla="*/ 5300 h 39643"/>
                <a:gd name="connsiteX1" fmla="*/ 23055 w 45005"/>
                <a:gd name="connsiteY1" fmla="*/ 146 h 39643"/>
                <a:gd name="connsiteX2" fmla="*/ 255 w 45005"/>
                <a:gd name="connsiteY2" fmla="*/ 25319 h 39643"/>
                <a:gd name="connsiteX3" fmla="*/ 13538 w 45005"/>
                <a:gd name="connsiteY3" fmla="*/ 39789 h 39643"/>
                <a:gd name="connsiteX4" fmla="*/ 26227 w 45005"/>
                <a:gd name="connsiteY4" fmla="*/ 33644 h 39643"/>
                <a:gd name="connsiteX5" fmla="*/ 35149 w 45005"/>
                <a:gd name="connsiteY5" fmla="*/ 39789 h 39643"/>
                <a:gd name="connsiteX6" fmla="*/ 42286 w 45005"/>
                <a:gd name="connsiteY6" fmla="*/ 35230 h 39643"/>
                <a:gd name="connsiteX7" fmla="*/ 45260 w 45005"/>
                <a:gd name="connsiteY7" fmla="*/ 26310 h 39643"/>
                <a:gd name="connsiteX8" fmla="*/ 43872 w 45005"/>
                <a:gd name="connsiteY8" fmla="*/ 25319 h 39643"/>
                <a:gd name="connsiteX9" fmla="*/ 41890 w 45005"/>
                <a:gd name="connsiteY9" fmla="*/ 27896 h 39643"/>
                <a:gd name="connsiteX10" fmla="*/ 35545 w 45005"/>
                <a:gd name="connsiteY10" fmla="*/ 37411 h 39643"/>
                <a:gd name="connsiteX11" fmla="*/ 32572 w 45005"/>
                <a:gd name="connsiteY11" fmla="*/ 33050 h 39643"/>
                <a:gd name="connsiteX12" fmla="*/ 33959 w 45005"/>
                <a:gd name="connsiteY12" fmla="*/ 26112 h 39643"/>
                <a:gd name="connsiteX13" fmla="*/ 35744 w 45005"/>
                <a:gd name="connsiteY13" fmla="*/ 18184 h 39643"/>
                <a:gd name="connsiteX14" fmla="*/ 37528 w 45005"/>
                <a:gd name="connsiteY14" fmla="*/ 11444 h 39643"/>
                <a:gd name="connsiteX15" fmla="*/ 39114 w 45005"/>
                <a:gd name="connsiteY15" fmla="*/ 4507 h 39643"/>
                <a:gd name="connsiteX16" fmla="*/ 36140 w 45005"/>
                <a:gd name="connsiteY16" fmla="*/ 1732 h 39643"/>
                <a:gd name="connsiteX17" fmla="*/ 32175 w 45005"/>
                <a:gd name="connsiteY17" fmla="*/ 5300 h 39643"/>
                <a:gd name="connsiteX18" fmla="*/ 26425 w 45005"/>
                <a:gd name="connsiteY18" fmla="*/ 27896 h 39643"/>
                <a:gd name="connsiteX19" fmla="*/ 22064 w 45005"/>
                <a:gd name="connsiteY19" fmla="*/ 33843 h 39643"/>
                <a:gd name="connsiteX20" fmla="*/ 13935 w 45005"/>
                <a:gd name="connsiteY20" fmla="*/ 37411 h 39643"/>
                <a:gd name="connsiteX21" fmla="*/ 7392 w 45005"/>
                <a:gd name="connsiteY21" fmla="*/ 28887 h 39643"/>
                <a:gd name="connsiteX22" fmla="*/ 11952 w 45005"/>
                <a:gd name="connsiteY22" fmla="*/ 10850 h 39643"/>
                <a:gd name="connsiteX23" fmla="*/ 23055 w 45005"/>
                <a:gd name="connsiteY23" fmla="*/ 2525 h 39643"/>
                <a:gd name="connsiteX24" fmla="*/ 30985 w 45005"/>
                <a:gd name="connsiteY24" fmla="*/ 10255 h 39643"/>
                <a:gd name="connsiteX25" fmla="*/ 30589 w 45005"/>
                <a:gd name="connsiteY25" fmla="*/ 11444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005" h="39643">
                  <a:moveTo>
                    <a:pt x="32175" y="5300"/>
                  </a:moveTo>
                  <a:cubicBezTo>
                    <a:pt x="30192" y="2326"/>
                    <a:pt x="27218" y="146"/>
                    <a:pt x="23055" y="146"/>
                  </a:cubicBezTo>
                  <a:cubicBezTo>
                    <a:pt x="11754" y="146"/>
                    <a:pt x="255" y="12435"/>
                    <a:pt x="255" y="25319"/>
                  </a:cubicBezTo>
                  <a:cubicBezTo>
                    <a:pt x="255" y="33843"/>
                    <a:pt x="6004" y="39789"/>
                    <a:pt x="13538" y="39789"/>
                  </a:cubicBezTo>
                  <a:cubicBezTo>
                    <a:pt x="18297" y="39789"/>
                    <a:pt x="22658" y="37212"/>
                    <a:pt x="26227" y="33644"/>
                  </a:cubicBezTo>
                  <a:cubicBezTo>
                    <a:pt x="27813" y="38996"/>
                    <a:pt x="32968" y="39789"/>
                    <a:pt x="35149" y="39789"/>
                  </a:cubicBezTo>
                  <a:cubicBezTo>
                    <a:pt x="38321" y="39789"/>
                    <a:pt x="40700" y="38005"/>
                    <a:pt x="42286" y="35230"/>
                  </a:cubicBezTo>
                  <a:cubicBezTo>
                    <a:pt x="44071" y="31860"/>
                    <a:pt x="45260" y="26707"/>
                    <a:pt x="45260" y="26310"/>
                  </a:cubicBezTo>
                  <a:cubicBezTo>
                    <a:pt x="45260" y="25319"/>
                    <a:pt x="44071" y="25319"/>
                    <a:pt x="43872" y="25319"/>
                  </a:cubicBezTo>
                  <a:cubicBezTo>
                    <a:pt x="42683" y="25319"/>
                    <a:pt x="42485" y="25518"/>
                    <a:pt x="41890" y="27896"/>
                  </a:cubicBezTo>
                  <a:cubicBezTo>
                    <a:pt x="40899" y="32257"/>
                    <a:pt x="39114" y="37411"/>
                    <a:pt x="35545" y="37411"/>
                  </a:cubicBezTo>
                  <a:cubicBezTo>
                    <a:pt x="33166" y="37411"/>
                    <a:pt x="32572" y="35428"/>
                    <a:pt x="32572" y="33050"/>
                  </a:cubicBezTo>
                  <a:cubicBezTo>
                    <a:pt x="32572" y="31662"/>
                    <a:pt x="33365" y="28491"/>
                    <a:pt x="33959" y="26112"/>
                  </a:cubicBezTo>
                  <a:cubicBezTo>
                    <a:pt x="34554" y="23734"/>
                    <a:pt x="35347" y="20166"/>
                    <a:pt x="35744" y="18184"/>
                  </a:cubicBezTo>
                  <a:lnTo>
                    <a:pt x="37528" y="11444"/>
                  </a:lnTo>
                  <a:cubicBezTo>
                    <a:pt x="38123" y="9264"/>
                    <a:pt x="39114" y="5101"/>
                    <a:pt x="39114" y="4507"/>
                  </a:cubicBezTo>
                  <a:cubicBezTo>
                    <a:pt x="39114" y="2723"/>
                    <a:pt x="37528" y="1732"/>
                    <a:pt x="36140" y="1732"/>
                  </a:cubicBezTo>
                  <a:cubicBezTo>
                    <a:pt x="34752" y="1732"/>
                    <a:pt x="32572" y="2921"/>
                    <a:pt x="32175" y="5300"/>
                  </a:cubicBezTo>
                  <a:close/>
                  <a:moveTo>
                    <a:pt x="26425" y="27896"/>
                  </a:moveTo>
                  <a:cubicBezTo>
                    <a:pt x="25831" y="30473"/>
                    <a:pt x="23848" y="32257"/>
                    <a:pt x="22064" y="33843"/>
                  </a:cubicBezTo>
                  <a:cubicBezTo>
                    <a:pt x="21271" y="34636"/>
                    <a:pt x="17702" y="37411"/>
                    <a:pt x="13935" y="37411"/>
                  </a:cubicBezTo>
                  <a:cubicBezTo>
                    <a:pt x="10564" y="37411"/>
                    <a:pt x="7392" y="35032"/>
                    <a:pt x="7392" y="28887"/>
                  </a:cubicBezTo>
                  <a:cubicBezTo>
                    <a:pt x="7392" y="24130"/>
                    <a:pt x="9970" y="14418"/>
                    <a:pt x="11952" y="10850"/>
                  </a:cubicBezTo>
                  <a:cubicBezTo>
                    <a:pt x="16116" y="3912"/>
                    <a:pt x="20478" y="2525"/>
                    <a:pt x="23055" y="2525"/>
                  </a:cubicBezTo>
                  <a:cubicBezTo>
                    <a:pt x="29201" y="2525"/>
                    <a:pt x="30985" y="9264"/>
                    <a:pt x="30985" y="10255"/>
                  </a:cubicBezTo>
                  <a:cubicBezTo>
                    <a:pt x="30985" y="10651"/>
                    <a:pt x="30787" y="11246"/>
                    <a:pt x="30589" y="11444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39FEAD9-3199-14F9-1C1B-A76A7C2A3300}"/>
                </a:ext>
              </a:extLst>
            </p:cNvPr>
            <p:cNvSpPr/>
            <p:nvPr/>
          </p:nvSpPr>
          <p:spPr>
            <a:xfrm flipV="1">
              <a:off x="7793073" y="3167538"/>
              <a:ext cx="215065" cy="12685"/>
            </a:xfrm>
            <a:custGeom>
              <a:avLst/>
              <a:gdLst>
                <a:gd name="connsiteX0" fmla="*/ 232 w 215065"/>
                <a:gd name="connsiteY0" fmla="*/ 154 h 12685"/>
                <a:gd name="connsiteX1" fmla="*/ 215297 w 215065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54"/>
                  </a:moveTo>
                  <a:lnTo>
                    <a:pt x="215297" y="154"/>
                  </a:lnTo>
                </a:path>
              </a:pathLst>
            </a:custGeom>
            <a:noFill/>
            <a:ln w="1007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D443362-7AC2-7A30-AE98-3AE4E2653EEE}"/>
                </a:ext>
              </a:extLst>
            </p:cNvPr>
            <p:cNvSpPr/>
            <p:nvPr/>
          </p:nvSpPr>
          <p:spPr>
            <a:xfrm>
              <a:off x="8047136" y="3116401"/>
              <a:ext cx="33308" cy="84637"/>
            </a:xfrm>
            <a:custGeom>
              <a:avLst/>
              <a:gdLst>
                <a:gd name="connsiteX0" fmla="*/ 32370 w 33308"/>
                <a:gd name="connsiteY0" fmla="*/ 4716 h 84637"/>
                <a:gd name="connsiteX1" fmla="*/ 27810 w 33308"/>
                <a:gd name="connsiteY1" fmla="*/ 157 h 84637"/>
                <a:gd name="connsiteX2" fmla="*/ 21069 w 33308"/>
                <a:gd name="connsiteY2" fmla="*/ 6896 h 84637"/>
                <a:gd name="connsiteX3" fmla="*/ 25828 w 33308"/>
                <a:gd name="connsiteY3" fmla="*/ 11455 h 84637"/>
                <a:gd name="connsiteX4" fmla="*/ 32370 w 33308"/>
                <a:gd name="connsiteY4" fmla="*/ 4716 h 84637"/>
                <a:gd name="connsiteX5" fmla="*/ 22854 w 33308"/>
                <a:gd name="connsiteY5" fmla="*/ 52089 h 84637"/>
                <a:gd name="connsiteX6" fmla="*/ 25629 w 33308"/>
                <a:gd name="connsiteY6" fmla="*/ 44755 h 84637"/>
                <a:gd name="connsiteX7" fmla="*/ 27215 w 33308"/>
                <a:gd name="connsiteY7" fmla="*/ 38016 h 84637"/>
                <a:gd name="connsiteX8" fmla="*/ 16906 w 33308"/>
                <a:gd name="connsiteY8" fmla="*/ 27708 h 84637"/>
                <a:gd name="connsiteX9" fmla="*/ 252 w 33308"/>
                <a:gd name="connsiteY9" fmla="*/ 47134 h 84637"/>
                <a:gd name="connsiteX10" fmla="*/ 1838 w 33308"/>
                <a:gd name="connsiteY10" fmla="*/ 48323 h 84637"/>
                <a:gd name="connsiteX11" fmla="*/ 3820 w 33308"/>
                <a:gd name="connsiteY11" fmla="*/ 46142 h 84637"/>
                <a:gd name="connsiteX12" fmla="*/ 16509 w 33308"/>
                <a:gd name="connsiteY12" fmla="*/ 30484 h 84637"/>
                <a:gd name="connsiteX13" fmla="*/ 19681 w 33308"/>
                <a:gd name="connsiteY13" fmla="*/ 34646 h 84637"/>
                <a:gd name="connsiteX14" fmla="*/ 18294 w 33308"/>
                <a:gd name="connsiteY14" fmla="*/ 41187 h 84637"/>
                <a:gd name="connsiteX15" fmla="*/ 9570 w 33308"/>
                <a:gd name="connsiteY15" fmla="*/ 64378 h 84637"/>
                <a:gd name="connsiteX16" fmla="*/ 6794 w 33308"/>
                <a:gd name="connsiteY16" fmla="*/ 74487 h 84637"/>
                <a:gd name="connsiteX17" fmla="*/ 17104 w 33308"/>
                <a:gd name="connsiteY17" fmla="*/ 84794 h 84637"/>
                <a:gd name="connsiteX18" fmla="*/ 33560 w 33308"/>
                <a:gd name="connsiteY18" fmla="*/ 65369 h 84637"/>
                <a:gd name="connsiteX19" fmla="*/ 31974 w 33308"/>
                <a:gd name="connsiteY19" fmla="*/ 64180 h 84637"/>
                <a:gd name="connsiteX20" fmla="*/ 30189 w 33308"/>
                <a:gd name="connsiteY20" fmla="*/ 66360 h 84637"/>
                <a:gd name="connsiteX21" fmla="*/ 17302 w 33308"/>
                <a:gd name="connsiteY21" fmla="*/ 82019 h 84637"/>
                <a:gd name="connsiteX22" fmla="*/ 14328 w 33308"/>
                <a:gd name="connsiteY22" fmla="*/ 77857 h 84637"/>
                <a:gd name="connsiteX23" fmla="*/ 17897 w 33308"/>
                <a:gd name="connsiteY23" fmla="*/ 6536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16"/>
                  </a:moveTo>
                  <a:cubicBezTo>
                    <a:pt x="32370" y="2139"/>
                    <a:pt x="30586" y="157"/>
                    <a:pt x="27810" y="157"/>
                  </a:cubicBezTo>
                  <a:cubicBezTo>
                    <a:pt x="24440" y="157"/>
                    <a:pt x="21069" y="3526"/>
                    <a:pt x="21069" y="6896"/>
                  </a:cubicBezTo>
                  <a:cubicBezTo>
                    <a:pt x="21069" y="9274"/>
                    <a:pt x="22655" y="11455"/>
                    <a:pt x="25828" y="11455"/>
                  </a:cubicBezTo>
                  <a:cubicBezTo>
                    <a:pt x="28603" y="11455"/>
                    <a:pt x="32370" y="8482"/>
                    <a:pt x="32370" y="4716"/>
                  </a:cubicBezTo>
                  <a:close/>
                  <a:moveTo>
                    <a:pt x="22854" y="52089"/>
                  </a:moveTo>
                  <a:cubicBezTo>
                    <a:pt x="24440" y="48323"/>
                    <a:pt x="24440" y="48125"/>
                    <a:pt x="25629" y="44755"/>
                  </a:cubicBezTo>
                  <a:cubicBezTo>
                    <a:pt x="26621" y="42178"/>
                    <a:pt x="27215" y="40394"/>
                    <a:pt x="27215" y="38016"/>
                  </a:cubicBezTo>
                  <a:cubicBezTo>
                    <a:pt x="27215" y="32466"/>
                    <a:pt x="23250" y="27708"/>
                    <a:pt x="16906" y="27708"/>
                  </a:cubicBezTo>
                  <a:cubicBezTo>
                    <a:pt x="5208" y="27708"/>
                    <a:pt x="252" y="45944"/>
                    <a:pt x="252" y="47134"/>
                  </a:cubicBezTo>
                  <a:cubicBezTo>
                    <a:pt x="252" y="48323"/>
                    <a:pt x="1640" y="48323"/>
                    <a:pt x="1838" y="48323"/>
                  </a:cubicBezTo>
                  <a:cubicBezTo>
                    <a:pt x="3027" y="48323"/>
                    <a:pt x="3226" y="48125"/>
                    <a:pt x="3820" y="46142"/>
                  </a:cubicBezTo>
                  <a:cubicBezTo>
                    <a:pt x="7191" y="34250"/>
                    <a:pt x="12346" y="30484"/>
                    <a:pt x="16509" y="30484"/>
                  </a:cubicBezTo>
                  <a:cubicBezTo>
                    <a:pt x="17501" y="30484"/>
                    <a:pt x="19681" y="30484"/>
                    <a:pt x="19681" y="34646"/>
                  </a:cubicBezTo>
                  <a:cubicBezTo>
                    <a:pt x="19681" y="37223"/>
                    <a:pt x="18888" y="39800"/>
                    <a:pt x="18294" y="41187"/>
                  </a:cubicBezTo>
                  <a:cubicBezTo>
                    <a:pt x="17302" y="44359"/>
                    <a:pt x="11751" y="59026"/>
                    <a:pt x="9570" y="64378"/>
                  </a:cubicBezTo>
                  <a:cubicBezTo>
                    <a:pt x="8381" y="67748"/>
                    <a:pt x="6794" y="71910"/>
                    <a:pt x="6794" y="74487"/>
                  </a:cubicBezTo>
                  <a:cubicBezTo>
                    <a:pt x="6794" y="80434"/>
                    <a:pt x="10958" y="84794"/>
                    <a:pt x="17104" y="84794"/>
                  </a:cubicBezTo>
                  <a:cubicBezTo>
                    <a:pt x="29000" y="84794"/>
                    <a:pt x="33560" y="66559"/>
                    <a:pt x="33560" y="65369"/>
                  </a:cubicBezTo>
                  <a:cubicBezTo>
                    <a:pt x="33560" y="64180"/>
                    <a:pt x="32370" y="64180"/>
                    <a:pt x="31974" y="64180"/>
                  </a:cubicBezTo>
                  <a:cubicBezTo>
                    <a:pt x="30784" y="64180"/>
                    <a:pt x="30784" y="64576"/>
                    <a:pt x="30189" y="66360"/>
                  </a:cubicBezTo>
                  <a:cubicBezTo>
                    <a:pt x="27810" y="74289"/>
                    <a:pt x="23845" y="82019"/>
                    <a:pt x="17302" y="82019"/>
                  </a:cubicBezTo>
                  <a:cubicBezTo>
                    <a:pt x="15121" y="82019"/>
                    <a:pt x="14328" y="80830"/>
                    <a:pt x="14328" y="77857"/>
                  </a:cubicBezTo>
                  <a:cubicBezTo>
                    <a:pt x="14328" y="74685"/>
                    <a:pt x="15121" y="72902"/>
                    <a:pt x="17897" y="65369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7611B7A-60BE-D202-3486-00266E20DC19}"/>
                </a:ext>
              </a:extLst>
            </p:cNvPr>
            <p:cNvSpPr/>
            <p:nvPr/>
          </p:nvSpPr>
          <p:spPr>
            <a:xfrm>
              <a:off x="8092720" y="3157293"/>
              <a:ext cx="35885" cy="62041"/>
            </a:xfrm>
            <a:custGeom>
              <a:avLst/>
              <a:gdLst>
                <a:gd name="connsiteX0" fmla="*/ 17702 w 35885"/>
                <a:gd name="connsiteY0" fmla="*/ 2933 h 62041"/>
                <a:gd name="connsiteX1" fmla="*/ 18099 w 35885"/>
                <a:gd name="connsiteY1" fmla="*/ 1347 h 62041"/>
                <a:gd name="connsiteX2" fmla="*/ 16711 w 35885"/>
                <a:gd name="connsiteY2" fmla="*/ 158 h 62041"/>
                <a:gd name="connsiteX3" fmla="*/ 5410 w 35885"/>
                <a:gd name="connsiteY3" fmla="*/ 1149 h 62041"/>
                <a:gd name="connsiteX4" fmla="*/ 3427 w 35885"/>
                <a:gd name="connsiteY4" fmla="*/ 3131 h 62041"/>
                <a:gd name="connsiteX5" fmla="*/ 5807 w 35885"/>
                <a:gd name="connsiteY5" fmla="*/ 4321 h 62041"/>
                <a:gd name="connsiteX6" fmla="*/ 9970 w 35885"/>
                <a:gd name="connsiteY6" fmla="*/ 5708 h 62041"/>
                <a:gd name="connsiteX7" fmla="*/ 8582 w 35885"/>
                <a:gd name="connsiteY7" fmla="*/ 11853 h 62041"/>
                <a:gd name="connsiteX8" fmla="*/ 6600 w 35885"/>
                <a:gd name="connsiteY8" fmla="*/ 19980 h 62041"/>
                <a:gd name="connsiteX9" fmla="*/ 850 w 35885"/>
                <a:gd name="connsiteY9" fmla="*/ 43369 h 62041"/>
                <a:gd name="connsiteX10" fmla="*/ 255 w 35885"/>
                <a:gd name="connsiteY10" fmla="*/ 47730 h 62041"/>
                <a:gd name="connsiteX11" fmla="*/ 13340 w 35885"/>
                <a:gd name="connsiteY11" fmla="*/ 62199 h 62041"/>
                <a:gd name="connsiteX12" fmla="*/ 36141 w 35885"/>
                <a:gd name="connsiteY12" fmla="*/ 37224 h 62041"/>
                <a:gd name="connsiteX13" fmla="*/ 22857 w 35885"/>
                <a:gd name="connsiteY13" fmla="*/ 22556 h 62041"/>
                <a:gd name="connsiteX14" fmla="*/ 11754 w 35885"/>
                <a:gd name="connsiteY14" fmla="*/ 27314 h 62041"/>
                <a:gd name="connsiteX15" fmla="*/ 13340 w 35885"/>
                <a:gd name="connsiteY15" fmla="*/ 59821 h 62041"/>
                <a:gd name="connsiteX16" fmla="*/ 6600 w 35885"/>
                <a:gd name="connsiteY16" fmla="*/ 50901 h 62041"/>
                <a:gd name="connsiteX17" fmla="*/ 9772 w 35885"/>
                <a:gd name="connsiteY17" fmla="*/ 34648 h 62041"/>
                <a:gd name="connsiteX18" fmla="*/ 12151 w 35885"/>
                <a:gd name="connsiteY18" fmla="*/ 30881 h 62041"/>
                <a:gd name="connsiteX19" fmla="*/ 22659 w 35885"/>
                <a:gd name="connsiteY19" fmla="*/ 24935 h 62041"/>
                <a:gd name="connsiteX20" fmla="*/ 29003 w 35885"/>
                <a:gd name="connsiteY20" fmla="*/ 33458 h 62041"/>
                <a:gd name="connsiteX21" fmla="*/ 24443 w 35885"/>
                <a:gd name="connsiteY21" fmla="*/ 51298 h 62041"/>
                <a:gd name="connsiteX22" fmla="*/ 13340 w 35885"/>
                <a:gd name="connsiteY22" fmla="*/ 59821 h 6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85" h="62041">
                  <a:moveTo>
                    <a:pt x="17702" y="2933"/>
                  </a:moveTo>
                  <a:cubicBezTo>
                    <a:pt x="17901" y="2735"/>
                    <a:pt x="18099" y="1546"/>
                    <a:pt x="18099" y="1347"/>
                  </a:cubicBezTo>
                  <a:cubicBezTo>
                    <a:pt x="18099" y="951"/>
                    <a:pt x="17702" y="158"/>
                    <a:pt x="16711" y="158"/>
                  </a:cubicBezTo>
                  <a:cubicBezTo>
                    <a:pt x="14927" y="158"/>
                    <a:pt x="7591" y="951"/>
                    <a:pt x="5410" y="1149"/>
                  </a:cubicBezTo>
                  <a:cubicBezTo>
                    <a:pt x="4815" y="1149"/>
                    <a:pt x="3427" y="1347"/>
                    <a:pt x="3427" y="3131"/>
                  </a:cubicBezTo>
                  <a:cubicBezTo>
                    <a:pt x="3427" y="4321"/>
                    <a:pt x="4815" y="4321"/>
                    <a:pt x="5807" y="4321"/>
                  </a:cubicBezTo>
                  <a:cubicBezTo>
                    <a:pt x="9970" y="4321"/>
                    <a:pt x="9970" y="4915"/>
                    <a:pt x="9970" y="5708"/>
                  </a:cubicBezTo>
                  <a:cubicBezTo>
                    <a:pt x="9970" y="6303"/>
                    <a:pt x="9177" y="9871"/>
                    <a:pt x="8582" y="11853"/>
                  </a:cubicBezTo>
                  <a:lnTo>
                    <a:pt x="6600" y="19980"/>
                  </a:lnTo>
                  <a:cubicBezTo>
                    <a:pt x="5807" y="22953"/>
                    <a:pt x="850" y="42180"/>
                    <a:pt x="850" y="43369"/>
                  </a:cubicBezTo>
                  <a:cubicBezTo>
                    <a:pt x="255" y="45549"/>
                    <a:pt x="255" y="46739"/>
                    <a:pt x="255" y="47730"/>
                  </a:cubicBezTo>
                  <a:cubicBezTo>
                    <a:pt x="255" y="56649"/>
                    <a:pt x="6005" y="62199"/>
                    <a:pt x="13340" y="62199"/>
                  </a:cubicBezTo>
                  <a:cubicBezTo>
                    <a:pt x="24245" y="62199"/>
                    <a:pt x="36141" y="50307"/>
                    <a:pt x="36141" y="37224"/>
                  </a:cubicBezTo>
                  <a:cubicBezTo>
                    <a:pt x="36141" y="26917"/>
                    <a:pt x="29003" y="22556"/>
                    <a:pt x="22857" y="22556"/>
                  </a:cubicBezTo>
                  <a:cubicBezTo>
                    <a:pt x="18297" y="22556"/>
                    <a:pt x="14332" y="25133"/>
                    <a:pt x="11754" y="27314"/>
                  </a:cubicBezTo>
                  <a:close/>
                  <a:moveTo>
                    <a:pt x="13340" y="59821"/>
                  </a:moveTo>
                  <a:cubicBezTo>
                    <a:pt x="8979" y="59821"/>
                    <a:pt x="6600" y="56055"/>
                    <a:pt x="6600" y="50901"/>
                  </a:cubicBezTo>
                  <a:cubicBezTo>
                    <a:pt x="6600" y="47531"/>
                    <a:pt x="7393" y="44558"/>
                    <a:pt x="9772" y="34648"/>
                  </a:cubicBezTo>
                  <a:cubicBezTo>
                    <a:pt x="10367" y="32864"/>
                    <a:pt x="10367" y="32665"/>
                    <a:pt x="12151" y="30881"/>
                  </a:cubicBezTo>
                  <a:cubicBezTo>
                    <a:pt x="15323" y="26917"/>
                    <a:pt x="19288" y="24935"/>
                    <a:pt x="22659" y="24935"/>
                  </a:cubicBezTo>
                  <a:cubicBezTo>
                    <a:pt x="26029" y="24935"/>
                    <a:pt x="29003" y="27512"/>
                    <a:pt x="29003" y="33458"/>
                  </a:cubicBezTo>
                  <a:cubicBezTo>
                    <a:pt x="29003" y="37224"/>
                    <a:pt x="27021" y="46144"/>
                    <a:pt x="24443" y="51298"/>
                  </a:cubicBezTo>
                  <a:cubicBezTo>
                    <a:pt x="22262" y="55658"/>
                    <a:pt x="17901" y="59821"/>
                    <a:pt x="13340" y="59821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1712B21-9CB1-9FE5-EFED-78434693A898}"/>
                </a:ext>
              </a:extLst>
            </p:cNvPr>
            <p:cNvSpPr/>
            <p:nvPr/>
          </p:nvSpPr>
          <p:spPr>
            <a:xfrm flipV="1">
              <a:off x="7793073" y="3319916"/>
              <a:ext cx="215065" cy="12685"/>
            </a:xfrm>
            <a:custGeom>
              <a:avLst/>
              <a:gdLst>
                <a:gd name="connsiteX0" fmla="*/ 232 w 215065"/>
                <a:gd name="connsiteY0" fmla="*/ 166 h 12685"/>
                <a:gd name="connsiteX1" fmla="*/ 215297 w 215065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66"/>
                  </a:moveTo>
                  <a:lnTo>
                    <a:pt x="215297" y="166"/>
                  </a:lnTo>
                </a:path>
              </a:pathLst>
            </a:custGeom>
            <a:noFill/>
            <a:ln w="10079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7FAD3146-6A08-94F7-0CA2-7BB138631CFD}"/>
                </a:ext>
              </a:extLst>
            </p:cNvPr>
            <p:cNvSpPr/>
            <p:nvPr/>
          </p:nvSpPr>
          <p:spPr>
            <a:xfrm>
              <a:off x="8046782" y="3268758"/>
              <a:ext cx="33308" cy="84637"/>
            </a:xfrm>
            <a:custGeom>
              <a:avLst/>
              <a:gdLst>
                <a:gd name="connsiteX0" fmla="*/ 32370 w 33308"/>
                <a:gd name="connsiteY0" fmla="*/ 4728 h 84637"/>
                <a:gd name="connsiteX1" fmla="*/ 27810 w 33308"/>
                <a:gd name="connsiteY1" fmla="*/ 169 h 84637"/>
                <a:gd name="connsiteX2" fmla="*/ 21069 w 33308"/>
                <a:gd name="connsiteY2" fmla="*/ 6908 h 84637"/>
                <a:gd name="connsiteX3" fmla="*/ 25828 w 33308"/>
                <a:gd name="connsiteY3" fmla="*/ 11467 h 84637"/>
                <a:gd name="connsiteX4" fmla="*/ 32370 w 33308"/>
                <a:gd name="connsiteY4" fmla="*/ 4728 h 84637"/>
                <a:gd name="connsiteX5" fmla="*/ 22854 w 33308"/>
                <a:gd name="connsiteY5" fmla="*/ 52101 h 84637"/>
                <a:gd name="connsiteX6" fmla="*/ 25629 w 33308"/>
                <a:gd name="connsiteY6" fmla="*/ 44767 h 84637"/>
                <a:gd name="connsiteX7" fmla="*/ 27215 w 33308"/>
                <a:gd name="connsiteY7" fmla="*/ 38028 h 84637"/>
                <a:gd name="connsiteX8" fmla="*/ 16906 w 33308"/>
                <a:gd name="connsiteY8" fmla="*/ 27721 h 84637"/>
                <a:gd name="connsiteX9" fmla="*/ 252 w 33308"/>
                <a:gd name="connsiteY9" fmla="*/ 47146 h 84637"/>
                <a:gd name="connsiteX10" fmla="*/ 1838 w 33308"/>
                <a:gd name="connsiteY10" fmla="*/ 48335 h 84637"/>
                <a:gd name="connsiteX11" fmla="*/ 3820 w 33308"/>
                <a:gd name="connsiteY11" fmla="*/ 46155 h 84637"/>
                <a:gd name="connsiteX12" fmla="*/ 16509 w 33308"/>
                <a:gd name="connsiteY12" fmla="*/ 30496 h 84637"/>
                <a:gd name="connsiteX13" fmla="*/ 19681 w 33308"/>
                <a:gd name="connsiteY13" fmla="*/ 34658 h 84637"/>
                <a:gd name="connsiteX14" fmla="*/ 18294 w 33308"/>
                <a:gd name="connsiteY14" fmla="*/ 41199 h 84637"/>
                <a:gd name="connsiteX15" fmla="*/ 9570 w 33308"/>
                <a:gd name="connsiteY15" fmla="*/ 64390 h 84637"/>
                <a:gd name="connsiteX16" fmla="*/ 6794 w 33308"/>
                <a:gd name="connsiteY16" fmla="*/ 74499 h 84637"/>
                <a:gd name="connsiteX17" fmla="*/ 17104 w 33308"/>
                <a:gd name="connsiteY17" fmla="*/ 84806 h 84637"/>
                <a:gd name="connsiteX18" fmla="*/ 33560 w 33308"/>
                <a:gd name="connsiteY18" fmla="*/ 65381 h 84637"/>
                <a:gd name="connsiteX19" fmla="*/ 31974 w 33308"/>
                <a:gd name="connsiteY19" fmla="*/ 64192 h 84637"/>
                <a:gd name="connsiteX20" fmla="*/ 30189 w 33308"/>
                <a:gd name="connsiteY20" fmla="*/ 66372 h 84637"/>
                <a:gd name="connsiteX21" fmla="*/ 17302 w 33308"/>
                <a:gd name="connsiteY21" fmla="*/ 82031 h 84637"/>
                <a:gd name="connsiteX22" fmla="*/ 14328 w 33308"/>
                <a:gd name="connsiteY22" fmla="*/ 77869 h 84637"/>
                <a:gd name="connsiteX23" fmla="*/ 17897 w 33308"/>
                <a:gd name="connsiteY23" fmla="*/ 6538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28"/>
                  </a:moveTo>
                  <a:cubicBezTo>
                    <a:pt x="32370" y="2151"/>
                    <a:pt x="30586" y="169"/>
                    <a:pt x="27810" y="169"/>
                  </a:cubicBezTo>
                  <a:cubicBezTo>
                    <a:pt x="24440" y="169"/>
                    <a:pt x="21069" y="3538"/>
                    <a:pt x="21069" y="6908"/>
                  </a:cubicBezTo>
                  <a:cubicBezTo>
                    <a:pt x="21069" y="9287"/>
                    <a:pt x="22655" y="11467"/>
                    <a:pt x="25828" y="11467"/>
                  </a:cubicBezTo>
                  <a:cubicBezTo>
                    <a:pt x="28603" y="11467"/>
                    <a:pt x="32370" y="8494"/>
                    <a:pt x="32370" y="4728"/>
                  </a:cubicBezTo>
                  <a:close/>
                  <a:moveTo>
                    <a:pt x="22854" y="52101"/>
                  </a:moveTo>
                  <a:cubicBezTo>
                    <a:pt x="24440" y="48335"/>
                    <a:pt x="24440" y="48137"/>
                    <a:pt x="25629" y="44767"/>
                  </a:cubicBezTo>
                  <a:cubicBezTo>
                    <a:pt x="26621" y="42190"/>
                    <a:pt x="27215" y="40406"/>
                    <a:pt x="27215" y="38028"/>
                  </a:cubicBezTo>
                  <a:cubicBezTo>
                    <a:pt x="27215" y="32478"/>
                    <a:pt x="23250" y="27721"/>
                    <a:pt x="16906" y="27721"/>
                  </a:cubicBezTo>
                  <a:cubicBezTo>
                    <a:pt x="5208" y="27721"/>
                    <a:pt x="252" y="45956"/>
                    <a:pt x="252" y="47146"/>
                  </a:cubicBezTo>
                  <a:cubicBezTo>
                    <a:pt x="252" y="48335"/>
                    <a:pt x="1640" y="48335"/>
                    <a:pt x="1838" y="48335"/>
                  </a:cubicBezTo>
                  <a:cubicBezTo>
                    <a:pt x="3027" y="48335"/>
                    <a:pt x="3226" y="48137"/>
                    <a:pt x="3820" y="46155"/>
                  </a:cubicBezTo>
                  <a:cubicBezTo>
                    <a:pt x="7191" y="34262"/>
                    <a:pt x="12346" y="30496"/>
                    <a:pt x="16509" y="30496"/>
                  </a:cubicBezTo>
                  <a:cubicBezTo>
                    <a:pt x="17501" y="30496"/>
                    <a:pt x="19681" y="30496"/>
                    <a:pt x="19681" y="34658"/>
                  </a:cubicBezTo>
                  <a:cubicBezTo>
                    <a:pt x="19681" y="37235"/>
                    <a:pt x="18888" y="39812"/>
                    <a:pt x="18294" y="41199"/>
                  </a:cubicBezTo>
                  <a:cubicBezTo>
                    <a:pt x="17302" y="44371"/>
                    <a:pt x="11751" y="59038"/>
                    <a:pt x="9570" y="64390"/>
                  </a:cubicBezTo>
                  <a:cubicBezTo>
                    <a:pt x="8380" y="67760"/>
                    <a:pt x="6794" y="71922"/>
                    <a:pt x="6794" y="74499"/>
                  </a:cubicBezTo>
                  <a:cubicBezTo>
                    <a:pt x="6794" y="80446"/>
                    <a:pt x="10958" y="84806"/>
                    <a:pt x="17104" y="84806"/>
                  </a:cubicBezTo>
                  <a:cubicBezTo>
                    <a:pt x="29000" y="84806"/>
                    <a:pt x="33560" y="66571"/>
                    <a:pt x="33560" y="65381"/>
                  </a:cubicBezTo>
                  <a:cubicBezTo>
                    <a:pt x="33560" y="64192"/>
                    <a:pt x="32370" y="64192"/>
                    <a:pt x="31974" y="64192"/>
                  </a:cubicBezTo>
                  <a:cubicBezTo>
                    <a:pt x="30784" y="64192"/>
                    <a:pt x="30784" y="64589"/>
                    <a:pt x="30189" y="66372"/>
                  </a:cubicBezTo>
                  <a:cubicBezTo>
                    <a:pt x="27810" y="74301"/>
                    <a:pt x="23845" y="82031"/>
                    <a:pt x="17302" y="82031"/>
                  </a:cubicBezTo>
                  <a:cubicBezTo>
                    <a:pt x="15121" y="82031"/>
                    <a:pt x="14328" y="80842"/>
                    <a:pt x="14328" y="77869"/>
                  </a:cubicBezTo>
                  <a:cubicBezTo>
                    <a:pt x="14328" y="74697"/>
                    <a:pt x="15121" y="72914"/>
                    <a:pt x="17897" y="65381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34C14F1-0A75-FEF5-1DD9-8E201E63C834}"/>
                </a:ext>
              </a:extLst>
            </p:cNvPr>
            <p:cNvSpPr/>
            <p:nvPr/>
          </p:nvSpPr>
          <p:spPr>
            <a:xfrm>
              <a:off x="8092168" y="3332048"/>
              <a:ext cx="38066" cy="39643"/>
            </a:xfrm>
            <a:custGeom>
              <a:avLst/>
              <a:gdLst>
                <a:gd name="connsiteX0" fmla="*/ 33365 w 38066"/>
                <a:gd name="connsiteY0" fmla="*/ 5324 h 39643"/>
                <a:gd name="connsiteX1" fmla="*/ 28805 w 38066"/>
                <a:gd name="connsiteY1" fmla="*/ 10081 h 39643"/>
                <a:gd name="connsiteX2" fmla="*/ 32374 w 38066"/>
                <a:gd name="connsiteY2" fmla="*/ 13451 h 39643"/>
                <a:gd name="connsiteX3" fmla="*/ 37330 w 38066"/>
                <a:gd name="connsiteY3" fmla="*/ 7702 h 39643"/>
                <a:gd name="connsiteX4" fmla="*/ 25633 w 38066"/>
                <a:gd name="connsiteY4" fmla="*/ 170 h 39643"/>
                <a:gd name="connsiteX5" fmla="*/ 255 w 38066"/>
                <a:gd name="connsiteY5" fmla="*/ 24551 h 39643"/>
                <a:gd name="connsiteX6" fmla="*/ 16513 w 38066"/>
                <a:gd name="connsiteY6" fmla="*/ 39813 h 39643"/>
                <a:gd name="connsiteX7" fmla="*/ 38321 w 38066"/>
                <a:gd name="connsiteY7" fmla="*/ 29902 h 39643"/>
                <a:gd name="connsiteX8" fmla="*/ 36934 w 38066"/>
                <a:gd name="connsiteY8" fmla="*/ 28515 h 39643"/>
                <a:gd name="connsiteX9" fmla="*/ 35546 w 38066"/>
                <a:gd name="connsiteY9" fmla="*/ 29308 h 39643"/>
                <a:gd name="connsiteX10" fmla="*/ 16711 w 38066"/>
                <a:gd name="connsiteY10" fmla="*/ 37435 h 39643"/>
                <a:gd name="connsiteX11" fmla="*/ 7591 w 38066"/>
                <a:gd name="connsiteY11" fmla="*/ 27722 h 39643"/>
                <a:gd name="connsiteX12" fmla="*/ 13340 w 38066"/>
                <a:gd name="connsiteY12" fmla="*/ 9288 h 39643"/>
                <a:gd name="connsiteX13" fmla="*/ 25633 w 38066"/>
                <a:gd name="connsiteY13" fmla="*/ 2549 h 39643"/>
                <a:gd name="connsiteX14" fmla="*/ 33365 w 38066"/>
                <a:gd name="connsiteY14" fmla="*/ 5324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66" h="39643">
                  <a:moveTo>
                    <a:pt x="33365" y="5324"/>
                  </a:moveTo>
                  <a:cubicBezTo>
                    <a:pt x="30193" y="5720"/>
                    <a:pt x="28805" y="8297"/>
                    <a:pt x="28805" y="10081"/>
                  </a:cubicBezTo>
                  <a:cubicBezTo>
                    <a:pt x="28805" y="12459"/>
                    <a:pt x="30788" y="13451"/>
                    <a:pt x="32374" y="13451"/>
                  </a:cubicBezTo>
                  <a:cubicBezTo>
                    <a:pt x="34158" y="13451"/>
                    <a:pt x="37330" y="12063"/>
                    <a:pt x="37330" y="7702"/>
                  </a:cubicBezTo>
                  <a:cubicBezTo>
                    <a:pt x="37330" y="1756"/>
                    <a:pt x="30391" y="170"/>
                    <a:pt x="25633" y="170"/>
                  </a:cubicBezTo>
                  <a:cubicBezTo>
                    <a:pt x="12349" y="170"/>
                    <a:pt x="255" y="12261"/>
                    <a:pt x="255" y="24551"/>
                  </a:cubicBezTo>
                  <a:cubicBezTo>
                    <a:pt x="255" y="32083"/>
                    <a:pt x="5410" y="39813"/>
                    <a:pt x="16513" y="39813"/>
                  </a:cubicBezTo>
                  <a:cubicBezTo>
                    <a:pt x="31382" y="39813"/>
                    <a:pt x="38321" y="31092"/>
                    <a:pt x="38321" y="29902"/>
                  </a:cubicBezTo>
                  <a:cubicBezTo>
                    <a:pt x="38321" y="29308"/>
                    <a:pt x="37528" y="28515"/>
                    <a:pt x="36934" y="28515"/>
                  </a:cubicBezTo>
                  <a:cubicBezTo>
                    <a:pt x="36339" y="28515"/>
                    <a:pt x="36141" y="28515"/>
                    <a:pt x="35546" y="29308"/>
                  </a:cubicBezTo>
                  <a:cubicBezTo>
                    <a:pt x="28607" y="37435"/>
                    <a:pt x="18297" y="37435"/>
                    <a:pt x="16711" y="37435"/>
                  </a:cubicBezTo>
                  <a:cubicBezTo>
                    <a:pt x="10367" y="37435"/>
                    <a:pt x="7591" y="33074"/>
                    <a:pt x="7591" y="27722"/>
                  </a:cubicBezTo>
                  <a:cubicBezTo>
                    <a:pt x="7591" y="25145"/>
                    <a:pt x="8780" y="15433"/>
                    <a:pt x="13340" y="9288"/>
                  </a:cubicBezTo>
                  <a:cubicBezTo>
                    <a:pt x="16711" y="5125"/>
                    <a:pt x="21271" y="2549"/>
                    <a:pt x="25633" y="2549"/>
                  </a:cubicBezTo>
                  <a:cubicBezTo>
                    <a:pt x="26822" y="2549"/>
                    <a:pt x="31184" y="2747"/>
                    <a:pt x="33365" y="5324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12618CA-4BF0-9007-C6F7-2A1384F8150B}"/>
              </a:ext>
            </a:extLst>
          </p:cNvPr>
          <p:cNvGrpSpPr/>
          <p:nvPr/>
        </p:nvGrpSpPr>
        <p:grpSpPr>
          <a:xfrm>
            <a:off x="6928081" y="1581596"/>
            <a:ext cx="3688888" cy="3694807"/>
            <a:chOff x="4350212" y="3083634"/>
            <a:chExt cx="1258208" cy="12602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D88E76D-BD7D-92CE-A506-88C8C1C921BB}"/>
                </a:ext>
              </a:extLst>
            </p:cNvPr>
            <p:cNvSpPr/>
            <p:nvPr/>
          </p:nvSpPr>
          <p:spPr>
            <a:xfrm flipV="1">
              <a:off x="4467695" y="3210811"/>
              <a:ext cx="1012980" cy="1004386"/>
            </a:xfrm>
            <a:custGeom>
              <a:avLst/>
              <a:gdLst>
                <a:gd name="connsiteX0" fmla="*/ 636135 w 1012980"/>
                <a:gd name="connsiteY0" fmla="*/ 963794 h 1004386"/>
                <a:gd name="connsiteX1" fmla="*/ 527624 w 1012980"/>
                <a:gd name="connsiteY1" fmla="*/ 995650 h 1004386"/>
                <a:gd name="connsiteX2" fmla="*/ 418072 w 1012980"/>
                <a:gd name="connsiteY2" fmla="*/ 1004469 h 1004386"/>
                <a:gd name="connsiteX3" fmla="*/ 312586 w 1012980"/>
                <a:gd name="connsiteY3" fmla="*/ 989705 h 1004386"/>
                <a:gd name="connsiteX4" fmla="*/ 216121 w 1012980"/>
                <a:gd name="connsiteY4" fmla="*/ 952152 h 1004386"/>
                <a:gd name="connsiteX5" fmla="*/ 133189 w 1012980"/>
                <a:gd name="connsiteY5" fmla="*/ 893542 h 1004386"/>
                <a:gd name="connsiteX6" fmla="*/ 67606 w 1012980"/>
                <a:gd name="connsiteY6" fmla="*/ 816552 h 1004386"/>
                <a:gd name="connsiteX7" fmla="*/ 22546 w 1012980"/>
                <a:gd name="connsiteY7" fmla="*/ 724848 h 1004386"/>
                <a:gd name="connsiteX8" fmla="*/ 41 w 1012980"/>
                <a:gd name="connsiteY8" fmla="*/ 622740 h 1004386"/>
                <a:gd name="connsiteX9" fmla="*/ 1181 w 1012980"/>
                <a:gd name="connsiteY9" fmla="*/ 514934 h 1004386"/>
                <a:gd name="connsiteX10" fmla="*/ 25868 w 1012980"/>
                <a:gd name="connsiteY10" fmla="*/ 406534 h 1004386"/>
                <a:gd name="connsiteX11" fmla="*/ 72960 w 1012980"/>
                <a:gd name="connsiteY11" fmla="*/ 302543 h 1004386"/>
                <a:gd name="connsiteX12" fmla="*/ 140277 w 1012980"/>
                <a:gd name="connsiteY12" fmla="*/ 207866 h 1004386"/>
                <a:gd name="connsiteX13" fmla="*/ 224696 w 1012980"/>
                <a:gd name="connsiteY13" fmla="*/ 126913 h 1004386"/>
                <a:gd name="connsiteX14" fmla="*/ 322252 w 1012980"/>
                <a:gd name="connsiteY14" fmla="*/ 63498 h 1004386"/>
                <a:gd name="connsiteX15" fmla="*/ 428284 w 1012980"/>
                <a:gd name="connsiteY15" fmla="*/ 20544 h 1004386"/>
                <a:gd name="connsiteX16" fmla="*/ 537984 w 1012980"/>
                <a:gd name="connsiteY16" fmla="*/ 83 h 1004386"/>
                <a:gd name="connsiteX17" fmla="*/ 646148 w 1012980"/>
                <a:gd name="connsiteY17" fmla="*/ 3055 h 1004386"/>
                <a:gd name="connsiteX18" fmla="*/ 747719 w 1012980"/>
                <a:gd name="connsiteY18" fmla="*/ 29412 h 1004386"/>
                <a:gd name="connsiteX19" fmla="*/ 837987 w 1012980"/>
                <a:gd name="connsiteY19" fmla="*/ 77766 h 1004386"/>
                <a:gd name="connsiteX20" fmla="*/ 912641 w 1012980"/>
                <a:gd name="connsiteY20" fmla="*/ 145987 h 1004386"/>
                <a:gd name="connsiteX21" fmla="*/ 968309 w 1012980"/>
                <a:gd name="connsiteY21" fmla="*/ 230805 h 1004386"/>
                <a:gd name="connsiteX22" fmla="*/ 1002265 w 1012980"/>
                <a:gd name="connsiteY22" fmla="*/ 328256 h 1004386"/>
                <a:gd name="connsiteX23" fmla="*/ 1013022 w 1012980"/>
                <a:gd name="connsiteY23" fmla="*/ 433882 h 1004386"/>
                <a:gd name="connsiteX24" fmla="*/ 1000034 w 1012980"/>
                <a:gd name="connsiteY24" fmla="*/ 542629 h 1004386"/>
                <a:gd name="connsiteX25" fmla="*/ 963947 w 1012980"/>
                <a:gd name="connsiteY25" fmla="*/ 649444 h 1004386"/>
                <a:gd name="connsiteX26" fmla="*/ 906395 w 1012980"/>
                <a:gd name="connsiteY26" fmla="*/ 749322 h 1004386"/>
                <a:gd name="connsiteX27" fmla="*/ 830056 w 1012980"/>
                <a:gd name="connsiteY27" fmla="*/ 837658 h 1004386"/>
                <a:gd name="connsiteX28" fmla="*/ 738548 w 1012980"/>
                <a:gd name="connsiteY28" fmla="*/ 910288 h 1004386"/>
                <a:gd name="connsiteX29" fmla="*/ 636184 w 1012980"/>
                <a:gd name="connsiteY29" fmla="*/ 963794 h 1004386"/>
                <a:gd name="connsiteX30" fmla="*/ 636135 w 1012980"/>
                <a:gd name="connsiteY30" fmla="*/ 963794 h 1004386"/>
                <a:gd name="connsiteX31" fmla="*/ 527624 w 1012980"/>
                <a:gd name="connsiteY31" fmla="*/ 995650 h 1004386"/>
                <a:gd name="connsiteX32" fmla="*/ 418072 w 1012980"/>
                <a:gd name="connsiteY32" fmla="*/ 1004469 h 1004386"/>
                <a:gd name="connsiteX33" fmla="*/ 312586 w 1012980"/>
                <a:gd name="connsiteY33" fmla="*/ 989705 h 1004386"/>
                <a:gd name="connsiteX34" fmla="*/ 216121 w 1012980"/>
                <a:gd name="connsiteY34" fmla="*/ 952152 h 1004386"/>
                <a:gd name="connsiteX35" fmla="*/ 133189 w 1012980"/>
                <a:gd name="connsiteY35" fmla="*/ 893542 h 1004386"/>
                <a:gd name="connsiteX36" fmla="*/ 67606 w 1012980"/>
                <a:gd name="connsiteY36" fmla="*/ 816552 h 1004386"/>
                <a:gd name="connsiteX37" fmla="*/ 22546 w 1012980"/>
                <a:gd name="connsiteY37" fmla="*/ 724848 h 1004386"/>
                <a:gd name="connsiteX38" fmla="*/ 41 w 1012980"/>
                <a:gd name="connsiteY38" fmla="*/ 622740 h 1004386"/>
                <a:gd name="connsiteX39" fmla="*/ 1181 w 1012980"/>
                <a:gd name="connsiteY39" fmla="*/ 514934 h 1004386"/>
                <a:gd name="connsiteX40" fmla="*/ 25868 w 1012980"/>
                <a:gd name="connsiteY40" fmla="*/ 406534 h 1004386"/>
                <a:gd name="connsiteX41" fmla="*/ 72960 w 1012980"/>
                <a:gd name="connsiteY41" fmla="*/ 302543 h 1004386"/>
                <a:gd name="connsiteX42" fmla="*/ 140277 w 1012980"/>
                <a:gd name="connsiteY42" fmla="*/ 207866 h 1004386"/>
                <a:gd name="connsiteX43" fmla="*/ 224696 w 1012980"/>
                <a:gd name="connsiteY43" fmla="*/ 126913 h 1004386"/>
                <a:gd name="connsiteX44" fmla="*/ 322252 w 1012980"/>
                <a:gd name="connsiteY44" fmla="*/ 63498 h 1004386"/>
                <a:gd name="connsiteX45" fmla="*/ 428284 w 1012980"/>
                <a:gd name="connsiteY45" fmla="*/ 20544 h 1004386"/>
                <a:gd name="connsiteX46" fmla="*/ 537984 w 1012980"/>
                <a:gd name="connsiteY46" fmla="*/ 83 h 1004386"/>
                <a:gd name="connsiteX47" fmla="*/ 646148 w 1012980"/>
                <a:gd name="connsiteY47" fmla="*/ 3055 h 1004386"/>
                <a:gd name="connsiteX48" fmla="*/ 747719 w 1012980"/>
                <a:gd name="connsiteY48" fmla="*/ 29412 h 1004386"/>
                <a:gd name="connsiteX49" fmla="*/ 837987 w 1012980"/>
                <a:gd name="connsiteY49" fmla="*/ 77766 h 1004386"/>
                <a:gd name="connsiteX50" fmla="*/ 912641 w 1012980"/>
                <a:gd name="connsiteY50" fmla="*/ 145987 h 1004386"/>
                <a:gd name="connsiteX51" fmla="*/ 968309 w 1012980"/>
                <a:gd name="connsiteY51" fmla="*/ 230805 h 1004386"/>
                <a:gd name="connsiteX52" fmla="*/ 1002265 w 1012980"/>
                <a:gd name="connsiteY52" fmla="*/ 328256 h 1004386"/>
                <a:gd name="connsiteX53" fmla="*/ 1013022 w 1012980"/>
                <a:gd name="connsiteY53" fmla="*/ 433882 h 1004386"/>
                <a:gd name="connsiteX54" fmla="*/ 1000034 w 1012980"/>
                <a:gd name="connsiteY54" fmla="*/ 542629 h 1004386"/>
                <a:gd name="connsiteX55" fmla="*/ 963947 w 1012980"/>
                <a:gd name="connsiteY55" fmla="*/ 649444 h 1004386"/>
                <a:gd name="connsiteX56" fmla="*/ 906395 w 1012980"/>
                <a:gd name="connsiteY56" fmla="*/ 749322 h 1004386"/>
                <a:gd name="connsiteX57" fmla="*/ 830056 w 1012980"/>
                <a:gd name="connsiteY57" fmla="*/ 837658 h 1004386"/>
                <a:gd name="connsiteX58" fmla="*/ 738548 w 1012980"/>
                <a:gd name="connsiteY58" fmla="*/ 910288 h 1004386"/>
                <a:gd name="connsiteX59" fmla="*/ 636184 w 1012980"/>
                <a:gd name="connsiteY59" fmla="*/ 963794 h 1004386"/>
                <a:gd name="connsiteX60" fmla="*/ 636135 w 1012980"/>
                <a:gd name="connsiteY60" fmla="*/ 963794 h 1004386"/>
                <a:gd name="connsiteX61" fmla="*/ 527624 w 1012980"/>
                <a:gd name="connsiteY61" fmla="*/ 995650 h 1004386"/>
                <a:gd name="connsiteX62" fmla="*/ 418072 w 1012980"/>
                <a:gd name="connsiteY62" fmla="*/ 1004469 h 1004386"/>
                <a:gd name="connsiteX63" fmla="*/ 312586 w 1012980"/>
                <a:gd name="connsiteY63" fmla="*/ 989705 h 1004386"/>
                <a:gd name="connsiteX64" fmla="*/ 216121 w 1012980"/>
                <a:gd name="connsiteY64" fmla="*/ 952152 h 1004386"/>
                <a:gd name="connsiteX65" fmla="*/ 133189 w 1012980"/>
                <a:gd name="connsiteY65" fmla="*/ 893542 h 1004386"/>
                <a:gd name="connsiteX66" fmla="*/ 67606 w 1012980"/>
                <a:gd name="connsiteY66" fmla="*/ 816552 h 1004386"/>
                <a:gd name="connsiteX67" fmla="*/ 22546 w 1012980"/>
                <a:gd name="connsiteY67" fmla="*/ 724848 h 1004386"/>
                <a:gd name="connsiteX68" fmla="*/ 41 w 1012980"/>
                <a:gd name="connsiteY68" fmla="*/ 622740 h 1004386"/>
                <a:gd name="connsiteX69" fmla="*/ 1181 w 1012980"/>
                <a:gd name="connsiteY69" fmla="*/ 514934 h 1004386"/>
                <a:gd name="connsiteX70" fmla="*/ 25868 w 1012980"/>
                <a:gd name="connsiteY70" fmla="*/ 406534 h 1004386"/>
                <a:gd name="connsiteX71" fmla="*/ 72960 w 1012980"/>
                <a:gd name="connsiteY71" fmla="*/ 302543 h 1004386"/>
                <a:gd name="connsiteX72" fmla="*/ 140277 w 1012980"/>
                <a:gd name="connsiteY72" fmla="*/ 207866 h 1004386"/>
                <a:gd name="connsiteX73" fmla="*/ 224696 w 1012980"/>
                <a:gd name="connsiteY73" fmla="*/ 126913 h 1004386"/>
                <a:gd name="connsiteX74" fmla="*/ 322252 w 1012980"/>
                <a:gd name="connsiteY74" fmla="*/ 63498 h 1004386"/>
                <a:gd name="connsiteX75" fmla="*/ 428284 w 1012980"/>
                <a:gd name="connsiteY75" fmla="*/ 20544 h 1004386"/>
                <a:gd name="connsiteX76" fmla="*/ 537984 w 1012980"/>
                <a:gd name="connsiteY76" fmla="*/ 83 h 1004386"/>
                <a:gd name="connsiteX77" fmla="*/ 646148 w 1012980"/>
                <a:gd name="connsiteY77" fmla="*/ 3055 h 1004386"/>
                <a:gd name="connsiteX78" fmla="*/ 747719 w 1012980"/>
                <a:gd name="connsiteY78" fmla="*/ 29412 h 1004386"/>
                <a:gd name="connsiteX79" fmla="*/ 837987 w 1012980"/>
                <a:gd name="connsiteY79" fmla="*/ 77766 h 1004386"/>
                <a:gd name="connsiteX80" fmla="*/ 912641 w 1012980"/>
                <a:gd name="connsiteY80" fmla="*/ 145987 h 1004386"/>
                <a:gd name="connsiteX81" fmla="*/ 968309 w 1012980"/>
                <a:gd name="connsiteY81" fmla="*/ 230805 h 1004386"/>
                <a:gd name="connsiteX82" fmla="*/ 1002265 w 1012980"/>
                <a:gd name="connsiteY82" fmla="*/ 328256 h 1004386"/>
                <a:gd name="connsiteX83" fmla="*/ 1013022 w 1012980"/>
                <a:gd name="connsiteY83" fmla="*/ 433882 h 1004386"/>
                <a:gd name="connsiteX84" fmla="*/ 1000034 w 1012980"/>
                <a:gd name="connsiteY84" fmla="*/ 542629 h 1004386"/>
                <a:gd name="connsiteX85" fmla="*/ 963947 w 1012980"/>
                <a:gd name="connsiteY85" fmla="*/ 649444 h 1004386"/>
                <a:gd name="connsiteX86" fmla="*/ 906395 w 1012980"/>
                <a:gd name="connsiteY86" fmla="*/ 749322 h 1004386"/>
                <a:gd name="connsiteX87" fmla="*/ 830056 w 1012980"/>
                <a:gd name="connsiteY87" fmla="*/ 837658 h 1004386"/>
                <a:gd name="connsiteX88" fmla="*/ 738548 w 1012980"/>
                <a:gd name="connsiteY88" fmla="*/ 910288 h 1004386"/>
                <a:gd name="connsiteX89" fmla="*/ 636184 w 1012980"/>
                <a:gd name="connsiteY89" fmla="*/ 963794 h 1004386"/>
                <a:gd name="connsiteX90" fmla="*/ 636135 w 1012980"/>
                <a:gd name="connsiteY90" fmla="*/ 963794 h 1004386"/>
                <a:gd name="connsiteX91" fmla="*/ 527624 w 1012980"/>
                <a:gd name="connsiteY91" fmla="*/ 995650 h 1004386"/>
                <a:gd name="connsiteX92" fmla="*/ 418072 w 1012980"/>
                <a:gd name="connsiteY92" fmla="*/ 1004469 h 1004386"/>
                <a:gd name="connsiteX93" fmla="*/ 312586 w 1012980"/>
                <a:gd name="connsiteY93" fmla="*/ 989705 h 1004386"/>
                <a:gd name="connsiteX94" fmla="*/ 216121 w 1012980"/>
                <a:gd name="connsiteY94" fmla="*/ 952152 h 1004386"/>
                <a:gd name="connsiteX95" fmla="*/ 133189 w 1012980"/>
                <a:gd name="connsiteY95" fmla="*/ 893542 h 1004386"/>
                <a:gd name="connsiteX96" fmla="*/ 67606 w 1012980"/>
                <a:gd name="connsiteY96" fmla="*/ 816552 h 1004386"/>
                <a:gd name="connsiteX97" fmla="*/ 22546 w 1012980"/>
                <a:gd name="connsiteY97" fmla="*/ 724848 h 1004386"/>
                <a:gd name="connsiteX98" fmla="*/ 41 w 1012980"/>
                <a:gd name="connsiteY98" fmla="*/ 622740 h 1004386"/>
                <a:gd name="connsiteX99" fmla="*/ 1181 w 1012980"/>
                <a:gd name="connsiteY99" fmla="*/ 514934 h 1004386"/>
                <a:gd name="connsiteX100" fmla="*/ 25868 w 1012980"/>
                <a:gd name="connsiteY100" fmla="*/ 406534 h 1004386"/>
                <a:gd name="connsiteX101" fmla="*/ 72960 w 1012980"/>
                <a:gd name="connsiteY101" fmla="*/ 302543 h 1004386"/>
                <a:gd name="connsiteX102" fmla="*/ 140277 w 1012980"/>
                <a:gd name="connsiteY102" fmla="*/ 207866 h 1004386"/>
                <a:gd name="connsiteX103" fmla="*/ 224696 w 1012980"/>
                <a:gd name="connsiteY103" fmla="*/ 126913 h 1004386"/>
                <a:gd name="connsiteX104" fmla="*/ 322252 w 1012980"/>
                <a:gd name="connsiteY104" fmla="*/ 63498 h 1004386"/>
                <a:gd name="connsiteX105" fmla="*/ 428284 w 1012980"/>
                <a:gd name="connsiteY105" fmla="*/ 20544 h 1004386"/>
                <a:gd name="connsiteX106" fmla="*/ 537984 w 1012980"/>
                <a:gd name="connsiteY106" fmla="*/ 83 h 1004386"/>
                <a:gd name="connsiteX107" fmla="*/ 646148 w 1012980"/>
                <a:gd name="connsiteY107" fmla="*/ 3055 h 1004386"/>
                <a:gd name="connsiteX108" fmla="*/ 747719 w 1012980"/>
                <a:gd name="connsiteY108" fmla="*/ 29412 h 1004386"/>
                <a:gd name="connsiteX109" fmla="*/ 837987 w 1012980"/>
                <a:gd name="connsiteY109" fmla="*/ 77766 h 1004386"/>
                <a:gd name="connsiteX110" fmla="*/ 912641 w 1012980"/>
                <a:gd name="connsiteY110" fmla="*/ 145987 h 1004386"/>
                <a:gd name="connsiteX111" fmla="*/ 968309 w 1012980"/>
                <a:gd name="connsiteY111" fmla="*/ 230805 h 1004386"/>
                <a:gd name="connsiteX112" fmla="*/ 1002265 w 1012980"/>
                <a:gd name="connsiteY112" fmla="*/ 328256 h 1004386"/>
                <a:gd name="connsiteX113" fmla="*/ 1013022 w 1012980"/>
                <a:gd name="connsiteY113" fmla="*/ 433882 h 1004386"/>
                <a:gd name="connsiteX114" fmla="*/ 1000034 w 1012980"/>
                <a:gd name="connsiteY114" fmla="*/ 542629 h 1004386"/>
                <a:gd name="connsiteX115" fmla="*/ 963947 w 1012980"/>
                <a:gd name="connsiteY115" fmla="*/ 649444 h 1004386"/>
                <a:gd name="connsiteX116" fmla="*/ 906395 w 1012980"/>
                <a:gd name="connsiteY116" fmla="*/ 749322 h 1004386"/>
                <a:gd name="connsiteX117" fmla="*/ 830056 w 1012980"/>
                <a:gd name="connsiteY117" fmla="*/ 837658 h 1004386"/>
                <a:gd name="connsiteX118" fmla="*/ 738548 w 1012980"/>
                <a:gd name="connsiteY118" fmla="*/ 910288 h 1004386"/>
                <a:gd name="connsiteX119" fmla="*/ 636184 w 1012980"/>
                <a:gd name="connsiteY119" fmla="*/ 963794 h 1004386"/>
                <a:gd name="connsiteX120" fmla="*/ 636135 w 1012980"/>
                <a:gd name="connsiteY120" fmla="*/ 963794 h 1004386"/>
                <a:gd name="connsiteX121" fmla="*/ 527624 w 1012980"/>
                <a:gd name="connsiteY121" fmla="*/ 995650 h 1004386"/>
                <a:gd name="connsiteX122" fmla="*/ 418072 w 1012980"/>
                <a:gd name="connsiteY122" fmla="*/ 1004469 h 1004386"/>
                <a:gd name="connsiteX123" fmla="*/ 312586 w 1012980"/>
                <a:gd name="connsiteY123" fmla="*/ 989705 h 1004386"/>
                <a:gd name="connsiteX124" fmla="*/ 216121 w 1012980"/>
                <a:gd name="connsiteY124" fmla="*/ 952152 h 1004386"/>
                <a:gd name="connsiteX125" fmla="*/ 133189 w 1012980"/>
                <a:gd name="connsiteY125" fmla="*/ 893542 h 1004386"/>
                <a:gd name="connsiteX126" fmla="*/ 67606 w 1012980"/>
                <a:gd name="connsiteY126" fmla="*/ 816552 h 1004386"/>
                <a:gd name="connsiteX127" fmla="*/ 22546 w 1012980"/>
                <a:gd name="connsiteY127" fmla="*/ 724848 h 1004386"/>
                <a:gd name="connsiteX128" fmla="*/ 41 w 1012980"/>
                <a:gd name="connsiteY128" fmla="*/ 622740 h 1004386"/>
                <a:gd name="connsiteX129" fmla="*/ 1181 w 1012980"/>
                <a:gd name="connsiteY129" fmla="*/ 514934 h 1004386"/>
                <a:gd name="connsiteX130" fmla="*/ 25868 w 1012980"/>
                <a:gd name="connsiteY130" fmla="*/ 406534 h 1004386"/>
                <a:gd name="connsiteX131" fmla="*/ 72960 w 1012980"/>
                <a:gd name="connsiteY131" fmla="*/ 302543 h 1004386"/>
                <a:gd name="connsiteX132" fmla="*/ 140277 w 1012980"/>
                <a:gd name="connsiteY132" fmla="*/ 207866 h 1004386"/>
                <a:gd name="connsiteX133" fmla="*/ 224696 w 1012980"/>
                <a:gd name="connsiteY133" fmla="*/ 126913 h 1004386"/>
                <a:gd name="connsiteX134" fmla="*/ 322252 w 1012980"/>
                <a:gd name="connsiteY134" fmla="*/ 63498 h 1004386"/>
                <a:gd name="connsiteX135" fmla="*/ 428284 w 1012980"/>
                <a:gd name="connsiteY135" fmla="*/ 20544 h 1004386"/>
                <a:gd name="connsiteX136" fmla="*/ 537984 w 1012980"/>
                <a:gd name="connsiteY136" fmla="*/ 83 h 1004386"/>
                <a:gd name="connsiteX137" fmla="*/ 646148 w 1012980"/>
                <a:gd name="connsiteY137" fmla="*/ 3055 h 1004386"/>
                <a:gd name="connsiteX138" fmla="*/ 747719 w 1012980"/>
                <a:gd name="connsiteY138" fmla="*/ 29412 h 1004386"/>
                <a:gd name="connsiteX139" fmla="*/ 837987 w 1012980"/>
                <a:gd name="connsiteY139" fmla="*/ 77766 h 1004386"/>
                <a:gd name="connsiteX140" fmla="*/ 912641 w 1012980"/>
                <a:gd name="connsiteY140" fmla="*/ 145987 h 1004386"/>
                <a:gd name="connsiteX141" fmla="*/ 968309 w 1012980"/>
                <a:gd name="connsiteY141" fmla="*/ 230805 h 1004386"/>
                <a:gd name="connsiteX142" fmla="*/ 1002265 w 1012980"/>
                <a:gd name="connsiteY142" fmla="*/ 328256 h 1004386"/>
                <a:gd name="connsiteX143" fmla="*/ 1013022 w 1012980"/>
                <a:gd name="connsiteY143" fmla="*/ 433882 h 1004386"/>
                <a:gd name="connsiteX144" fmla="*/ 1000034 w 1012980"/>
                <a:gd name="connsiteY144" fmla="*/ 542629 h 1004386"/>
                <a:gd name="connsiteX145" fmla="*/ 963947 w 1012980"/>
                <a:gd name="connsiteY145" fmla="*/ 649444 h 1004386"/>
                <a:gd name="connsiteX146" fmla="*/ 906395 w 1012980"/>
                <a:gd name="connsiteY146" fmla="*/ 749322 h 1004386"/>
                <a:gd name="connsiteX147" fmla="*/ 830056 w 1012980"/>
                <a:gd name="connsiteY147" fmla="*/ 837658 h 1004386"/>
                <a:gd name="connsiteX148" fmla="*/ 738548 w 1012980"/>
                <a:gd name="connsiteY148" fmla="*/ 910288 h 1004386"/>
                <a:gd name="connsiteX149" fmla="*/ 636184 w 1012980"/>
                <a:gd name="connsiteY149" fmla="*/ 963794 h 1004386"/>
                <a:gd name="connsiteX150" fmla="*/ 636135 w 1012980"/>
                <a:gd name="connsiteY150" fmla="*/ 963794 h 1004386"/>
                <a:gd name="connsiteX151" fmla="*/ 527624 w 1012980"/>
                <a:gd name="connsiteY151" fmla="*/ 995650 h 1004386"/>
                <a:gd name="connsiteX152" fmla="*/ 418072 w 1012980"/>
                <a:gd name="connsiteY152" fmla="*/ 1004469 h 1004386"/>
                <a:gd name="connsiteX153" fmla="*/ 312586 w 1012980"/>
                <a:gd name="connsiteY153" fmla="*/ 989705 h 1004386"/>
                <a:gd name="connsiteX154" fmla="*/ 216121 w 1012980"/>
                <a:gd name="connsiteY154" fmla="*/ 952152 h 1004386"/>
                <a:gd name="connsiteX155" fmla="*/ 133189 w 1012980"/>
                <a:gd name="connsiteY155" fmla="*/ 893542 h 1004386"/>
                <a:gd name="connsiteX156" fmla="*/ 67606 w 1012980"/>
                <a:gd name="connsiteY156" fmla="*/ 816552 h 1004386"/>
                <a:gd name="connsiteX157" fmla="*/ 22546 w 1012980"/>
                <a:gd name="connsiteY157" fmla="*/ 724848 h 1004386"/>
                <a:gd name="connsiteX158" fmla="*/ 41 w 1012980"/>
                <a:gd name="connsiteY158" fmla="*/ 622740 h 1004386"/>
                <a:gd name="connsiteX159" fmla="*/ 1181 w 1012980"/>
                <a:gd name="connsiteY159" fmla="*/ 514934 h 1004386"/>
                <a:gd name="connsiteX160" fmla="*/ 25868 w 1012980"/>
                <a:gd name="connsiteY160" fmla="*/ 406534 h 1004386"/>
                <a:gd name="connsiteX161" fmla="*/ 72960 w 1012980"/>
                <a:gd name="connsiteY161" fmla="*/ 302543 h 1004386"/>
                <a:gd name="connsiteX162" fmla="*/ 140277 w 1012980"/>
                <a:gd name="connsiteY162" fmla="*/ 207866 h 1004386"/>
                <a:gd name="connsiteX163" fmla="*/ 224696 w 1012980"/>
                <a:gd name="connsiteY163" fmla="*/ 126913 h 1004386"/>
                <a:gd name="connsiteX164" fmla="*/ 322252 w 1012980"/>
                <a:gd name="connsiteY164" fmla="*/ 63498 h 1004386"/>
                <a:gd name="connsiteX165" fmla="*/ 428284 w 1012980"/>
                <a:gd name="connsiteY165" fmla="*/ 20544 h 1004386"/>
                <a:gd name="connsiteX166" fmla="*/ 537984 w 1012980"/>
                <a:gd name="connsiteY166" fmla="*/ 83 h 1004386"/>
                <a:gd name="connsiteX167" fmla="*/ 646148 w 1012980"/>
                <a:gd name="connsiteY167" fmla="*/ 3055 h 1004386"/>
                <a:gd name="connsiteX168" fmla="*/ 747719 w 1012980"/>
                <a:gd name="connsiteY168" fmla="*/ 29412 h 1004386"/>
                <a:gd name="connsiteX169" fmla="*/ 837987 w 1012980"/>
                <a:gd name="connsiteY169" fmla="*/ 77766 h 1004386"/>
                <a:gd name="connsiteX170" fmla="*/ 912641 w 1012980"/>
                <a:gd name="connsiteY170" fmla="*/ 145987 h 1004386"/>
                <a:gd name="connsiteX171" fmla="*/ 968309 w 1012980"/>
                <a:gd name="connsiteY171" fmla="*/ 230805 h 1004386"/>
                <a:gd name="connsiteX172" fmla="*/ 1002265 w 1012980"/>
                <a:gd name="connsiteY172" fmla="*/ 328256 h 1004386"/>
                <a:gd name="connsiteX173" fmla="*/ 1013022 w 1012980"/>
                <a:gd name="connsiteY173" fmla="*/ 433882 h 1004386"/>
                <a:gd name="connsiteX174" fmla="*/ 1000034 w 1012980"/>
                <a:gd name="connsiteY174" fmla="*/ 542629 h 1004386"/>
                <a:gd name="connsiteX175" fmla="*/ 963947 w 1012980"/>
                <a:gd name="connsiteY175" fmla="*/ 649444 h 1004386"/>
                <a:gd name="connsiteX176" fmla="*/ 906395 w 1012980"/>
                <a:gd name="connsiteY176" fmla="*/ 749322 h 1004386"/>
                <a:gd name="connsiteX177" fmla="*/ 830056 w 1012980"/>
                <a:gd name="connsiteY177" fmla="*/ 837658 h 1004386"/>
                <a:gd name="connsiteX178" fmla="*/ 738548 w 1012980"/>
                <a:gd name="connsiteY178" fmla="*/ 910288 h 1004386"/>
                <a:gd name="connsiteX179" fmla="*/ 636184 w 1012980"/>
                <a:gd name="connsiteY179" fmla="*/ 963794 h 1004386"/>
                <a:gd name="connsiteX180" fmla="*/ 636135 w 1012980"/>
                <a:gd name="connsiteY180" fmla="*/ 963794 h 1004386"/>
                <a:gd name="connsiteX181" fmla="*/ 527624 w 1012980"/>
                <a:gd name="connsiteY181" fmla="*/ 995650 h 1004386"/>
                <a:gd name="connsiteX182" fmla="*/ 418072 w 1012980"/>
                <a:gd name="connsiteY182" fmla="*/ 1004469 h 1004386"/>
                <a:gd name="connsiteX183" fmla="*/ 312586 w 1012980"/>
                <a:gd name="connsiteY183" fmla="*/ 989705 h 1004386"/>
                <a:gd name="connsiteX184" fmla="*/ 216121 w 1012980"/>
                <a:gd name="connsiteY184" fmla="*/ 952152 h 1004386"/>
                <a:gd name="connsiteX185" fmla="*/ 133189 w 1012980"/>
                <a:gd name="connsiteY185" fmla="*/ 893542 h 1004386"/>
                <a:gd name="connsiteX186" fmla="*/ 67606 w 1012980"/>
                <a:gd name="connsiteY186" fmla="*/ 816552 h 1004386"/>
                <a:gd name="connsiteX187" fmla="*/ 22546 w 1012980"/>
                <a:gd name="connsiteY187" fmla="*/ 724848 h 1004386"/>
                <a:gd name="connsiteX188" fmla="*/ 41 w 1012980"/>
                <a:gd name="connsiteY188" fmla="*/ 622740 h 1004386"/>
                <a:gd name="connsiteX189" fmla="*/ 1181 w 1012980"/>
                <a:gd name="connsiteY189" fmla="*/ 514934 h 1004386"/>
                <a:gd name="connsiteX190" fmla="*/ 25868 w 1012980"/>
                <a:gd name="connsiteY190" fmla="*/ 406534 h 1004386"/>
                <a:gd name="connsiteX191" fmla="*/ 72960 w 1012980"/>
                <a:gd name="connsiteY191" fmla="*/ 302543 h 1004386"/>
                <a:gd name="connsiteX192" fmla="*/ 140277 w 1012980"/>
                <a:gd name="connsiteY192" fmla="*/ 207866 h 1004386"/>
                <a:gd name="connsiteX193" fmla="*/ 224696 w 1012980"/>
                <a:gd name="connsiteY193" fmla="*/ 126913 h 1004386"/>
                <a:gd name="connsiteX194" fmla="*/ 322252 w 1012980"/>
                <a:gd name="connsiteY194" fmla="*/ 63498 h 1004386"/>
                <a:gd name="connsiteX195" fmla="*/ 428284 w 1012980"/>
                <a:gd name="connsiteY195" fmla="*/ 20544 h 1004386"/>
                <a:gd name="connsiteX196" fmla="*/ 537984 w 1012980"/>
                <a:gd name="connsiteY196" fmla="*/ 83 h 1004386"/>
                <a:gd name="connsiteX197" fmla="*/ 646148 w 1012980"/>
                <a:gd name="connsiteY197" fmla="*/ 3055 h 1004386"/>
                <a:gd name="connsiteX198" fmla="*/ 747719 w 1012980"/>
                <a:gd name="connsiteY198" fmla="*/ 29412 h 1004386"/>
                <a:gd name="connsiteX199" fmla="*/ 837987 w 1012980"/>
                <a:gd name="connsiteY199" fmla="*/ 77766 h 1004386"/>
                <a:gd name="connsiteX200" fmla="*/ 912641 w 1012980"/>
                <a:gd name="connsiteY200" fmla="*/ 145987 h 1004386"/>
                <a:gd name="connsiteX201" fmla="*/ 968309 w 1012980"/>
                <a:gd name="connsiteY201" fmla="*/ 230805 h 1004386"/>
                <a:gd name="connsiteX202" fmla="*/ 1002265 w 1012980"/>
                <a:gd name="connsiteY202" fmla="*/ 328256 h 1004386"/>
                <a:gd name="connsiteX203" fmla="*/ 1013022 w 1012980"/>
                <a:gd name="connsiteY203" fmla="*/ 433882 h 1004386"/>
                <a:gd name="connsiteX204" fmla="*/ 1000034 w 1012980"/>
                <a:gd name="connsiteY204" fmla="*/ 542629 h 1004386"/>
                <a:gd name="connsiteX205" fmla="*/ 963947 w 1012980"/>
                <a:gd name="connsiteY205" fmla="*/ 649444 h 1004386"/>
                <a:gd name="connsiteX206" fmla="*/ 906395 w 1012980"/>
                <a:gd name="connsiteY206" fmla="*/ 749322 h 1004386"/>
                <a:gd name="connsiteX207" fmla="*/ 830056 w 1012980"/>
                <a:gd name="connsiteY207" fmla="*/ 837658 h 1004386"/>
                <a:gd name="connsiteX208" fmla="*/ 738548 w 1012980"/>
                <a:gd name="connsiteY208" fmla="*/ 910288 h 1004386"/>
                <a:gd name="connsiteX209" fmla="*/ 636184 w 1012980"/>
                <a:gd name="connsiteY209" fmla="*/ 963794 h 1004386"/>
                <a:gd name="connsiteX210" fmla="*/ 636135 w 1012980"/>
                <a:gd name="connsiteY210" fmla="*/ 963794 h 1004386"/>
                <a:gd name="connsiteX211" fmla="*/ 527624 w 1012980"/>
                <a:gd name="connsiteY211" fmla="*/ 995650 h 1004386"/>
                <a:gd name="connsiteX212" fmla="*/ 418072 w 1012980"/>
                <a:gd name="connsiteY212" fmla="*/ 1004469 h 1004386"/>
                <a:gd name="connsiteX213" fmla="*/ 312586 w 1012980"/>
                <a:gd name="connsiteY213" fmla="*/ 989705 h 1004386"/>
                <a:gd name="connsiteX214" fmla="*/ 216121 w 1012980"/>
                <a:gd name="connsiteY214" fmla="*/ 952152 h 1004386"/>
                <a:gd name="connsiteX215" fmla="*/ 133189 w 1012980"/>
                <a:gd name="connsiteY215" fmla="*/ 893542 h 1004386"/>
                <a:gd name="connsiteX216" fmla="*/ 67606 w 1012980"/>
                <a:gd name="connsiteY216" fmla="*/ 816552 h 1004386"/>
                <a:gd name="connsiteX217" fmla="*/ 22546 w 1012980"/>
                <a:gd name="connsiteY217" fmla="*/ 724848 h 1004386"/>
                <a:gd name="connsiteX218" fmla="*/ 41 w 1012980"/>
                <a:gd name="connsiteY218" fmla="*/ 622740 h 1004386"/>
                <a:gd name="connsiteX219" fmla="*/ 1181 w 1012980"/>
                <a:gd name="connsiteY219" fmla="*/ 514934 h 1004386"/>
                <a:gd name="connsiteX220" fmla="*/ 25868 w 1012980"/>
                <a:gd name="connsiteY220" fmla="*/ 406534 h 1004386"/>
                <a:gd name="connsiteX221" fmla="*/ 72960 w 1012980"/>
                <a:gd name="connsiteY221" fmla="*/ 302543 h 1004386"/>
                <a:gd name="connsiteX222" fmla="*/ 140277 w 1012980"/>
                <a:gd name="connsiteY222" fmla="*/ 207866 h 1004386"/>
                <a:gd name="connsiteX223" fmla="*/ 224696 w 1012980"/>
                <a:gd name="connsiteY223" fmla="*/ 126913 h 1004386"/>
                <a:gd name="connsiteX224" fmla="*/ 322252 w 1012980"/>
                <a:gd name="connsiteY224" fmla="*/ 63498 h 1004386"/>
                <a:gd name="connsiteX225" fmla="*/ 428284 w 1012980"/>
                <a:gd name="connsiteY225" fmla="*/ 20544 h 1004386"/>
                <a:gd name="connsiteX226" fmla="*/ 537984 w 1012980"/>
                <a:gd name="connsiteY226" fmla="*/ 83 h 1004386"/>
                <a:gd name="connsiteX227" fmla="*/ 646148 w 1012980"/>
                <a:gd name="connsiteY227" fmla="*/ 3055 h 1004386"/>
                <a:gd name="connsiteX228" fmla="*/ 747719 w 1012980"/>
                <a:gd name="connsiteY228" fmla="*/ 29412 h 1004386"/>
                <a:gd name="connsiteX229" fmla="*/ 837987 w 1012980"/>
                <a:gd name="connsiteY229" fmla="*/ 77766 h 1004386"/>
                <a:gd name="connsiteX230" fmla="*/ 912641 w 1012980"/>
                <a:gd name="connsiteY230" fmla="*/ 145987 h 1004386"/>
                <a:gd name="connsiteX231" fmla="*/ 968309 w 1012980"/>
                <a:gd name="connsiteY231" fmla="*/ 230805 h 1004386"/>
                <a:gd name="connsiteX232" fmla="*/ 1002265 w 1012980"/>
                <a:gd name="connsiteY232" fmla="*/ 328256 h 1004386"/>
                <a:gd name="connsiteX233" fmla="*/ 1013022 w 1012980"/>
                <a:gd name="connsiteY233" fmla="*/ 433882 h 1004386"/>
                <a:gd name="connsiteX234" fmla="*/ 1000034 w 1012980"/>
                <a:gd name="connsiteY234" fmla="*/ 542629 h 1004386"/>
                <a:gd name="connsiteX235" fmla="*/ 963947 w 1012980"/>
                <a:gd name="connsiteY235" fmla="*/ 649444 h 1004386"/>
                <a:gd name="connsiteX236" fmla="*/ 906395 w 1012980"/>
                <a:gd name="connsiteY236" fmla="*/ 749322 h 1004386"/>
                <a:gd name="connsiteX237" fmla="*/ 830056 w 1012980"/>
                <a:gd name="connsiteY237" fmla="*/ 837658 h 1004386"/>
                <a:gd name="connsiteX238" fmla="*/ 738548 w 1012980"/>
                <a:gd name="connsiteY238" fmla="*/ 910288 h 1004386"/>
                <a:gd name="connsiteX239" fmla="*/ 636184 w 1012980"/>
                <a:gd name="connsiteY239" fmla="*/ 963794 h 1004386"/>
                <a:gd name="connsiteX240" fmla="*/ 636135 w 1012980"/>
                <a:gd name="connsiteY240" fmla="*/ 963794 h 1004386"/>
                <a:gd name="connsiteX241" fmla="*/ 527624 w 1012980"/>
                <a:gd name="connsiteY241" fmla="*/ 995650 h 1004386"/>
                <a:gd name="connsiteX242" fmla="*/ 418072 w 1012980"/>
                <a:gd name="connsiteY242" fmla="*/ 1004469 h 1004386"/>
                <a:gd name="connsiteX243" fmla="*/ 312586 w 1012980"/>
                <a:gd name="connsiteY243" fmla="*/ 989705 h 1004386"/>
                <a:gd name="connsiteX244" fmla="*/ 216121 w 1012980"/>
                <a:gd name="connsiteY244" fmla="*/ 952152 h 1004386"/>
                <a:gd name="connsiteX245" fmla="*/ 133189 w 1012980"/>
                <a:gd name="connsiteY245" fmla="*/ 893542 h 1004386"/>
                <a:gd name="connsiteX246" fmla="*/ 67606 w 1012980"/>
                <a:gd name="connsiteY246" fmla="*/ 816552 h 1004386"/>
                <a:gd name="connsiteX247" fmla="*/ 22546 w 1012980"/>
                <a:gd name="connsiteY247" fmla="*/ 724848 h 1004386"/>
                <a:gd name="connsiteX248" fmla="*/ 41 w 1012980"/>
                <a:gd name="connsiteY248" fmla="*/ 622740 h 1004386"/>
                <a:gd name="connsiteX249" fmla="*/ 1181 w 1012980"/>
                <a:gd name="connsiteY249" fmla="*/ 514934 h 1004386"/>
                <a:gd name="connsiteX250" fmla="*/ 25868 w 1012980"/>
                <a:gd name="connsiteY250" fmla="*/ 406534 h 1004386"/>
                <a:gd name="connsiteX251" fmla="*/ 72960 w 1012980"/>
                <a:gd name="connsiteY251" fmla="*/ 302543 h 1004386"/>
                <a:gd name="connsiteX252" fmla="*/ 140277 w 1012980"/>
                <a:gd name="connsiteY252" fmla="*/ 207866 h 1004386"/>
                <a:gd name="connsiteX253" fmla="*/ 224696 w 1012980"/>
                <a:gd name="connsiteY253" fmla="*/ 126913 h 1004386"/>
                <a:gd name="connsiteX254" fmla="*/ 322252 w 1012980"/>
                <a:gd name="connsiteY254" fmla="*/ 63498 h 1004386"/>
                <a:gd name="connsiteX255" fmla="*/ 428284 w 1012980"/>
                <a:gd name="connsiteY255" fmla="*/ 20544 h 1004386"/>
                <a:gd name="connsiteX256" fmla="*/ 537984 w 1012980"/>
                <a:gd name="connsiteY256" fmla="*/ 83 h 1004386"/>
                <a:gd name="connsiteX257" fmla="*/ 646148 w 1012980"/>
                <a:gd name="connsiteY257" fmla="*/ 3055 h 1004386"/>
                <a:gd name="connsiteX258" fmla="*/ 747719 w 1012980"/>
                <a:gd name="connsiteY258" fmla="*/ 29412 h 1004386"/>
                <a:gd name="connsiteX259" fmla="*/ 837987 w 1012980"/>
                <a:gd name="connsiteY259" fmla="*/ 77766 h 1004386"/>
                <a:gd name="connsiteX260" fmla="*/ 912641 w 1012980"/>
                <a:gd name="connsiteY260" fmla="*/ 145987 h 1004386"/>
                <a:gd name="connsiteX261" fmla="*/ 968309 w 1012980"/>
                <a:gd name="connsiteY261" fmla="*/ 230805 h 1004386"/>
                <a:gd name="connsiteX262" fmla="*/ 1002265 w 1012980"/>
                <a:gd name="connsiteY262" fmla="*/ 328256 h 1004386"/>
                <a:gd name="connsiteX263" fmla="*/ 1013022 w 1012980"/>
                <a:gd name="connsiteY263" fmla="*/ 433882 h 1004386"/>
                <a:gd name="connsiteX264" fmla="*/ 1000034 w 1012980"/>
                <a:gd name="connsiteY264" fmla="*/ 542629 h 1004386"/>
                <a:gd name="connsiteX265" fmla="*/ 963947 w 1012980"/>
                <a:gd name="connsiteY265" fmla="*/ 649444 h 1004386"/>
                <a:gd name="connsiteX266" fmla="*/ 906395 w 1012980"/>
                <a:gd name="connsiteY266" fmla="*/ 749322 h 1004386"/>
                <a:gd name="connsiteX267" fmla="*/ 830056 w 1012980"/>
                <a:gd name="connsiteY267" fmla="*/ 837658 h 1004386"/>
                <a:gd name="connsiteX268" fmla="*/ 738548 w 1012980"/>
                <a:gd name="connsiteY268" fmla="*/ 910288 h 1004386"/>
                <a:gd name="connsiteX269" fmla="*/ 636184 w 1012980"/>
                <a:gd name="connsiteY269" fmla="*/ 963794 h 1004386"/>
                <a:gd name="connsiteX270" fmla="*/ 636135 w 1012980"/>
                <a:gd name="connsiteY270" fmla="*/ 963794 h 1004386"/>
                <a:gd name="connsiteX271" fmla="*/ 527624 w 1012980"/>
                <a:gd name="connsiteY271" fmla="*/ 995650 h 1004386"/>
                <a:gd name="connsiteX272" fmla="*/ 418072 w 1012980"/>
                <a:gd name="connsiteY272" fmla="*/ 1004469 h 1004386"/>
                <a:gd name="connsiteX273" fmla="*/ 312586 w 1012980"/>
                <a:gd name="connsiteY273" fmla="*/ 989705 h 1004386"/>
                <a:gd name="connsiteX274" fmla="*/ 216121 w 1012980"/>
                <a:gd name="connsiteY274" fmla="*/ 952152 h 1004386"/>
                <a:gd name="connsiteX275" fmla="*/ 133189 w 1012980"/>
                <a:gd name="connsiteY275" fmla="*/ 893542 h 1004386"/>
                <a:gd name="connsiteX276" fmla="*/ 67606 w 1012980"/>
                <a:gd name="connsiteY276" fmla="*/ 816552 h 1004386"/>
                <a:gd name="connsiteX277" fmla="*/ 22546 w 1012980"/>
                <a:gd name="connsiteY277" fmla="*/ 724848 h 1004386"/>
                <a:gd name="connsiteX278" fmla="*/ 41 w 1012980"/>
                <a:gd name="connsiteY278" fmla="*/ 622740 h 1004386"/>
                <a:gd name="connsiteX279" fmla="*/ 1181 w 1012980"/>
                <a:gd name="connsiteY279" fmla="*/ 514934 h 1004386"/>
                <a:gd name="connsiteX280" fmla="*/ 25868 w 1012980"/>
                <a:gd name="connsiteY280" fmla="*/ 406534 h 1004386"/>
                <a:gd name="connsiteX281" fmla="*/ 72960 w 1012980"/>
                <a:gd name="connsiteY281" fmla="*/ 302543 h 1004386"/>
                <a:gd name="connsiteX282" fmla="*/ 140277 w 1012980"/>
                <a:gd name="connsiteY282" fmla="*/ 207866 h 1004386"/>
                <a:gd name="connsiteX283" fmla="*/ 224696 w 1012980"/>
                <a:gd name="connsiteY283" fmla="*/ 126913 h 1004386"/>
                <a:gd name="connsiteX284" fmla="*/ 322252 w 1012980"/>
                <a:gd name="connsiteY284" fmla="*/ 63498 h 1004386"/>
                <a:gd name="connsiteX285" fmla="*/ 428284 w 1012980"/>
                <a:gd name="connsiteY285" fmla="*/ 20544 h 1004386"/>
                <a:gd name="connsiteX286" fmla="*/ 537984 w 1012980"/>
                <a:gd name="connsiteY286" fmla="*/ 83 h 1004386"/>
                <a:gd name="connsiteX287" fmla="*/ 646148 w 1012980"/>
                <a:gd name="connsiteY287" fmla="*/ 3055 h 1004386"/>
                <a:gd name="connsiteX288" fmla="*/ 747719 w 1012980"/>
                <a:gd name="connsiteY288" fmla="*/ 29412 h 1004386"/>
                <a:gd name="connsiteX289" fmla="*/ 837987 w 1012980"/>
                <a:gd name="connsiteY289" fmla="*/ 77766 h 1004386"/>
                <a:gd name="connsiteX290" fmla="*/ 912641 w 1012980"/>
                <a:gd name="connsiteY290" fmla="*/ 145987 h 1004386"/>
                <a:gd name="connsiteX291" fmla="*/ 968309 w 1012980"/>
                <a:gd name="connsiteY291" fmla="*/ 230805 h 1004386"/>
                <a:gd name="connsiteX292" fmla="*/ 1002265 w 1012980"/>
                <a:gd name="connsiteY292" fmla="*/ 328256 h 1004386"/>
                <a:gd name="connsiteX293" fmla="*/ 1013022 w 1012980"/>
                <a:gd name="connsiteY293" fmla="*/ 433882 h 1004386"/>
                <a:gd name="connsiteX294" fmla="*/ 1000034 w 1012980"/>
                <a:gd name="connsiteY294" fmla="*/ 542629 h 1004386"/>
                <a:gd name="connsiteX295" fmla="*/ 963947 w 1012980"/>
                <a:gd name="connsiteY295" fmla="*/ 649444 h 1004386"/>
                <a:gd name="connsiteX296" fmla="*/ 906395 w 1012980"/>
                <a:gd name="connsiteY296" fmla="*/ 749322 h 1004386"/>
                <a:gd name="connsiteX297" fmla="*/ 830056 w 1012980"/>
                <a:gd name="connsiteY297" fmla="*/ 837658 h 1004386"/>
                <a:gd name="connsiteX298" fmla="*/ 738548 w 1012980"/>
                <a:gd name="connsiteY298" fmla="*/ 910288 h 1004386"/>
                <a:gd name="connsiteX299" fmla="*/ 636184 w 1012980"/>
                <a:gd name="connsiteY299" fmla="*/ 963794 h 1004386"/>
                <a:gd name="connsiteX300" fmla="*/ 636135 w 1012980"/>
                <a:gd name="connsiteY300" fmla="*/ 963794 h 1004386"/>
                <a:gd name="connsiteX301" fmla="*/ 527624 w 1012980"/>
                <a:gd name="connsiteY301" fmla="*/ 995650 h 1004386"/>
                <a:gd name="connsiteX302" fmla="*/ 418072 w 1012980"/>
                <a:gd name="connsiteY302" fmla="*/ 1004469 h 1004386"/>
                <a:gd name="connsiteX303" fmla="*/ 312586 w 1012980"/>
                <a:gd name="connsiteY303" fmla="*/ 989705 h 1004386"/>
                <a:gd name="connsiteX304" fmla="*/ 216121 w 1012980"/>
                <a:gd name="connsiteY304" fmla="*/ 952152 h 1004386"/>
                <a:gd name="connsiteX305" fmla="*/ 133189 w 1012980"/>
                <a:gd name="connsiteY305" fmla="*/ 893542 h 1004386"/>
                <a:gd name="connsiteX306" fmla="*/ 67606 w 1012980"/>
                <a:gd name="connsiteY306" fmla="*/ 816552 h 1004386"/>
                <a:gd name="connsiteX307" fmla="*/ 22546 w 1012980"/>
                <a:gd name="connsiteY307" fmla="*/ 724848 h 1004386"/>
                <a:gd name="connsiteX308" fmla="*/ 41 w 1012980"/>
                <a:gd name="connsiteY308" fmla="*/ 622740 h 1004386"/>
                <a:gd name="connsiteX309" fmla="*/ 1181 w 1012980"/>
                <a:gd name="connsiteY309" fmla="*/ 514934 h 1004386"/>
                <a:gd name="connsiteX310" fmla="*/ 25868 w 1012980"/>
                <a:gd name="connsiteY310" fmla="*/ 406534 h 1004386"/>
                <a:gd name="connsiteX311" fmla="*/ 72960 w 1012980"/>
                <a:gd name="connsiteY311" fmla="*/ 302543 h 1004386"/>
                <a:gd name="connsiteX312" fmla="*/ 140277 w 1012980"/>
                <a:gd name="connsiteY312" fmla="*/ 207866 h 1004386"/>
                <a:gd name="connsiteX313" fmla="*/ 224696 w 1012980"/>
                <a:gd name="connsiteY313" fmla="*/ 126913 h 1004386"/>
                <a:gd name="connsiteX314" fmla="*/ 322252 w 1012980"/>
                <a:gd name="connsiteY314" fmla="*/ 63498 h 1004386"/>
                <a:gd name="connsiteX315" fmla="*/ 428284 w 1012980"/>
                <a:gd name="connsiteY315" fmla="*/ 20544 h 1004386"/>
                <a:gd name="connsiteX316" fmla="*/ 537984 w 1012980"/>
                <a:gd name="connsiteY316" fmla="*/ 83 h 1004386"/>
                <a:gd name="connsiteX317" fmla="*/ 646148 w 1012980"/>
                <a:gd name="connsiteY317" fmla="*/ 3055 h 1004386"/>
                <a:gd name="connsiteX318" fmla="*/ 747719 w 1012980"/>
                <a:gd name="connsiteY318" fmla="*/ 29412 h 1004386"/>
                <a:gd name="connsiteX319" fmla="*/ 837987 w 1012980"/>
                <a:gd name="connsiteY319" fmla="*/ 77766 h 1004386"/>
                <a:gd name="connsiteX320" fmla="*/ 912641 w 1012980"/>
                <a:gd name="connsiteY320" fmla="*/ 145987 h 1004386"/>
                <a:gd name="connsiteX321" fmla="*/ 968309 w 1012980"/>
                <a:gd name="connsiteY321" fmla="*/ 230805 h 1004386"/>
                <a:gd name="connsiteX322" fmla="*/ 1002265 w 1012980"/>
                <a:gd name="connsiteY322" fmla="*/ 328256 h 1004386"/>
                <a:gd name="connsiteX323" fmla="*/ 1013022 w 1012980"/>
                <a:gd name="connsiteY323" fmla="*/ 433882 h 1004386"/>
                <a:gd name="connsiteX324" fmla="*/ 1000034 w 1012980"/>
                <a:gd name="connsiteY324" fmla="*/ 542629 h 1004386"/>
                <a:gd name="connsiteX325" fmla="*/ 963947 w 1012980"/>
                <a:gd name="connsiteY325" fmla="*/ 649444 h 1004386"/>
                <a:gd name="connsiteX326" fmla="*/ 906395 w 1012980"/>
                <a:gd name="connsiteY326" fmla="*/ 749322 h 1004386"/>
                <a:gd name="connsiteX327" fmla="*/ 830056 w 1012980"/>
                <a:gd name="connsiteY327" fmla="*/ 837658 h 1004386"/>
                <a:gd name="connsiteX328" fmla="*/ 738548 w 1012980"/>
                <a:gd name="connsiteY328" fmla="*/ 910288 h 1004386"/>
                <a:gd name="connsiteX329" fmla="*/ 636184 w 1012980"/>
                <a:gd name="connsiteY329" fmla="*/ 963794 h 1004386"/>
                <a:gd name="connsiteX330" fmla="*/ 636135 w 1012980"/>
                <a:gd name="connsiteY330" fmla="*/ 963794 h 1004386"/>
                <a:gd name="connsiteX331" fmla="*/ 527624 w 1012980"/>
                <a:gd name="connsiteY331" fmla="*/ 995650 h 1004386"/>
                <a:gd name="connsiteX332" fmla="*/ 418072 w 1012980"/>
                <a:gd name="connsiteY332" fmla="*/ 1004469 h 1004386"/>
                <a:gd name="connsiteX333" fmla="*/ 312586 w 1012980"/>
                <a:gd name="connsiteY333" fmla="*/ 989705 h 1004386"/>
                <a:gd name="connsiteX334" fmla="*/ 216121 w 1012980"/>
                <a:gd name="connsiteY334" fmla="*/ 952152 h 1004386"/>
                <a:gd name="connsiteX335" fmla="*/ 133189 w 1012980"/>
                <a:gd name="connsiteY335" fmla="*/ 893542 h 1004386"/>
                <a:gd name="connsiteX336" fmla="*/ 67606 w 1012980"/>
                <a:gd name="connsiteY336" fmla="*/ 816552 h 1004386"/>
                <a:gd name="connsiteX337" fmla="*/ 22546 w 1012980"/>
                <a:gd name="connsiteY337" fmla="*/ 724848 h 1004386"/>
                <a:gd name="connsiteX338" fmla="*/ 41 w 1012980"/>
                <a:gd name="connsiteY338" fmla="*/ 622740 h 1004386"/>
                <a:gd name="connsiteX339" fmla="*/ 1181 w 1012980"/>
                <a:gd name="connsiteY339" fmla="*/ 514934 h 1004386"/>
                <a:gd name="connsiteX340" fmla="*/ 25868 w 1012980"/>
                <a:gd name="connsiteY340" fmla="*/ 406534 h 1004386"/>
                <a:gd name="connsiteX341" fmla="*/ 72960 w 1012980"/>
                <a:gd name="connsiteY341" fmla="*/ 302543 h 1004386"/>
                <a:gd name="connsiteX342" fmla="*/ 140277 w 1012980"/>
                <a:gd name="connsiteY342" fmla="*/ 207866 h 1004386"/>
                <a:gd name="connsiteX343" fmla="*/ 224696 w 1012980"/>
                <a:gd name="connsiteY343" fmla="*/ 126913 h 1004386"/>
                <a:gd name="connsiteX344" fmla="*/ 322252 w 1012980"/>
                <a:gd name="connsiteY344" fmla="*/ 63498 h 1004386"/>
                <a:gd name="connsiteX345" fmla="*/ 428284 w 1012980"/>
                <a:gd name="connsiteY345" fmla="*/ 20544 h 1004386"/>
                <a:gd name="connsiteX346" fmla="*/ 537984 w 1012980"/>
                <a:gd name="connsiteY346" fmla="*/ 83 h 1004386"/>
                <a:gd name="connsiteX347" fmla="*/ 646148 w 1012980"/>
                <a:gd name="connsiteY347" fmla="*/ 3055 h 1004386"/>
                <a:gd name="connsiteX348" fmla="*/ 747719 w 1012980"/>
                <a:gd name="connsiteY348" fmla="*/ 29412 h 1004386"/>
                <a:gd name="connsiteX349" fmla="*/ 837987 w 1012980"/>
                <a:gd name="connsiteY349" fmla="*/ 77766 h 1004386"/>
                <a:gd name="connsiteX350" fmla="*/ 912641 w 1012980"/>
                <a:gd name="connsiteY350" fmla="*/ 145987 h 1004386"/>
                <a:gd name="connsiteX351" fmla="*/ 968309 w 1012980"/>
                <a:gd name="connsiteY351" fmla="*/ 230805 h 1004386"/>
                <a:gd name="connsiteX352" fmla="*/ 1002265 w 1012980"/>
                <a:gd name="connsiteY352" fmla="*/ 328256 h 1004386"/>
                <a:gd name="connsiteX353" fmla="*/ 1013022 w 1012980"/>
                <a:gd name="connsiteY353" fmla="*/ 433882 h 1004386"/>
                <a:gd name="connsiteX354" fmla="*/ 1000034 w 1012980"/>
                <a:gd name="connsiteY354" fmla="*/ 542629 h 1004386"/>
                <a:gd name="connsiteX355" fmla="*/ 963947 w 1012980"/>
                <a:gd name="connsiteY355" fmla="*/ 649444 h 1004386"/>
                <a:gd name="connsiteX356" fmla="*/ 906395 w 1012980"/>
                <a:gd name="connsiteY356" fmla="*/ 749322 h 1004386"/>
                <a:gd name="connsiteX357" fmla="*/ 830056 w 1012980"/>
                <a:gd name="connsiteY357" fmla="*/ 837658 h 1004386"/>
                <a:gd name="connsiteX358" fmla="*/ 738548 w 1012980"/>
                <a:gd name="connsiteY358" fmla="*/ 910288 h 1004386"/>
                <a:gd name="connsiteX359" fmla="*/ 636184 w 1012980"/>
                <a:gd name="connsiteY359" fmla="*/ 963794 h 1004386"/>
                <a:gd name="connsiteX360" fmla="*/ 636135 w 1012980"/>
                <a:gd name="connsiteY360" fmla="*/ 963794 h 1004386"/>
                <a:gd name="connsiteX361" fmla="*/ 527624 w 1012980"/>
                <a:gd name="connsiteY361" fmla="*/ 995650 h 1004386"/>
                <a:gd name="connsiteX362" fmla="*/ 418072 w 1012980"/>
                <a:gd name="connsiteY362" fmla="*/ 1004469 h 1004386"/>
                <a:gd name="connsiteX363" fmla="*/ 312586 w 1012980"/>
                <a:gd name="connsiteY363" fmla="*/ 989705 h 1004386"/>
                <a:gd name="connsiteX364" fmla="*/ 216121 w 1012980"/>
                <a:gd name="connsiteY364" fmla="*/ 952152 h 1004386"/>
                <a:gd name="connsiteX365" fmla="*/ 133189 w 1012980"/>
                <a:gd name="connsiteY365" fmla="*/ 893542 h 1004386"/>
                <a:gd name="connsiteX366" fmla="*/ 67606 w 1012980"/>
                <a:gd name="connsiteY366" fmla="*/ 816552 h 1004386"/>
                <a:gd name="connsiteX367" fmla="*/ 22546 w 1012980"/>
                <a:gd name="connsiteY367" fmla="*/ 724848 h 1004386"/>
                <a:gd name="connsiteX368" fmla="*/ 41 w 1012980"/>
                <a:gd name="connsiteY368" fmla="*/ 622740 h 1004386"/>
                <a:gd name="connsiteX369" fmla="*/ 1181 w 1012980"/>
                <a:gd name="connsiteY369" fmla="*/ 514934 h 1004386"/>
                <a:gd name="connsiteX370" fmla="*/ 25868 w 1012980"/>
                <a:gd name="connsiteY370" fmla="*/ 406534 h 1004386"/>
                <a:gd name="connsiteX371" fmla="*/ 72960 w 1012980"/>
                <a:gd name="connsiteY371" fmla="*/ 302543 h 1004386"/>
                <a:gd name="connsiteX372" fmla="*/ 140277 w 1012980"/>
                <a:gd name="connsiteY372" fmla="*/ 207866 h 1004386"/>
                <a:gd name="connsiteX373" fmla="*/ 224696 w 1012980"/>
                <a:gd name="connsiteY373" fmla="*/ 126913 h 1004386"/>
                <a:gd name="connsiteX374" fmla="*/ 322252 w 1012980"/>
                <a:gd name="connsiteY374" fmla="*/ 63498 h 1004386"/>
                <a:gd name="connsiteX375" fmla="*/ 428284 w 1012980"/>
                <a:gd name="connsiteY375" fmla="*/ 20544 h 1004386"/>
                <a:gd name="connsiteX376" fmla="*/ 537984 w 1012980"/>
                <a:gd name="connsiteY376" fmla="*/ 83 h 1004386"/>
                <a:gd name="connsiteX377" fmla="*/ 646148 w 1012980"/>
                <a:gd name="connsiteY377" fmla="*/ 3055 h 1004386"/>
                <a:gd name="connsiteX378" fmla="*/ 747719 w 1012980"/>
                <a:gd name="connsiteY378" fmla="*/ 29412 h 1004386"/>
                <a:gd name="connsiteX379" fmla="*/ 837987 w 1012980"/>
                <a:gd name="connsiteY379" fmla="*/ 77766 h 1004386"/>
                <a:gd name="connsiteX380" fmla="*/ 912641 w 1012980"/>
                <a:gd name="connsiteY380" fmla="*/ 145987 h 1004386"/>
                <a:gd name="connsiteX381" fmla="*/ 968309 w 1012980"/>
                <a:gd name="connsiteY381" fmla="*/ 230805 h 1004386"/>
                <a:gd name="connsiteX382" fmla="*/ 1002265 w 1012980"/>
                <a:gd name="connsiteY382" fmla="*/ 328256 h 1004386"/>
                <a:gd name="connsiteX383" fmla="*/ 1013022 w 1012980"/>
                <a:gd name="connsiteY383" fmla="*/ 433882 h 1004386"/>
                <a:gd name="connsiteX384" fmla="*/ 1000034 w 1012980"/>
                <a:gd name="connsiteY384" fmla="*/ 542629 h 1004386"/>
                <a:gd name="connsiteX385" fmla="*/ 963947 w 1012980"/>
                <a:gd name="connsiteY385" fmla="*/ 649444 h 1004386"/>
                <a:gd name="connsiteX386" fmla="*/ 906395 w 1012980"/>
                <a:gd name="connsiteY386" fmla="*/ 749322 h 1004386"/>
                <a:gd name="connsiteX387" fmla="*/ 830056 w 1012980"/>
                <a:gd name="connsiteY387" fmla="*/ 837658 h 1004386"/>
                <a:gd name="connsiteX388" fmla="*/ 738548 w 1012980"/>
                <a:gd name="connsiteY388" fmla="*/ 910288 h 1004386"/>
                <a:gd name="connsiteX389" fmla="*/ 636184 w 1012980"/>
                <a:gd name="connsiteY389" fmla="*/ 963794 h 1004386"/>
                <a:gd name="connsiteX390" fmla="*/ 636135 w 1012980"/>
                <a:gd name="connsiteY390" fmla="*/ 963794 h 1004386"/>
                <a:gd name="connsiteX391" fmla="*/ 527624 w 1012980"/>
                <a:gd name="connsiteY391" fmla="*/ 995650 h 1004386"/>
                <a:gd name="connsiteX392" fmla="*/ 418072 w 1012980"/>
                <a:gd name="connsiteY392" fmla="*/ 1004469 h 1004386"/>
                <a:gd name="connsiteX393" fmla="*/ 312586 w 1012980"/>
                <a:gd name="connsiteY393" fmla="*/ 989705 h 1004386"/>
                <a:gd name="connsiteX394" fmla="*/ 216121 w 1012980"/>
                <a:gd name="connsiteY394" fmla="*/ 952152 h 1004386"/>
                <a:gd name="connsiteX395" fmla="*/ 133189 w 1012980"/>
                <a:gd name="connsiteY395" fmla="*/ 893542 h 1004386"/>
                <a:gd name="connsiteX396" fmla="*/ 67606 w 1012980"/>
                <a:gd name="connsiteY396" fmla="*/ 816552 h 1004386"/>
                <a:gd name="connsiteX397" fmla="*/ 22546 w 1012980"/>
                <a:gd name="connsiteY397" fmla="*/ 724848 h 1004386"/>
                <a:gd name="connsiteX398" fmla="*/ 41 w 1012980"/>
                <a:gd name="connsiteY398" fmla="*/ 622740 h 1004386"/>
                <a:gd name="connsiteX399" fmla="*/ 1181 w 1012980"/>
                <a:gd name="connsiteY399" fmla="*/ 514934 h 1004386"/>
                <a:gd name="connsiteX400" fmla="*/ 25868 w 1012980"/>
                <a:gd name="connsiteY400" fmla="*/ 406534 h 1004386"/>
                <a:gd name="connsiteX401" fmla="*/ 72960 w 1012980"/>
                <a:gd name="connsiteY401" fmla="*/ 302543 h 1004386"/>
                <a:gd name="connsiteX402" fmla="*/ 140277 w 1012980"/>
                <a:gd name="connsiteY402" fmla="*/ 207866 h 1004386"/>
                <a:gd name="connsiteX403" fmla="*/ 224696 w 1012980"/>
                <a:gd name="connsiteY403" fmla="*/ 126913 h 1004386"/>
                <a:gd name="connsiteX404" fmla="*/ 322252 w 1012980"/>
                <a:gd name="connsiteY404" fmla="*/ 63498 h 1004386"/>
                <a:gd name="connsiteX405" fmla="*/ 428284 w 1012980"/>
                <a:gd name="connsiteY405" fmla="*/ 20544 h 1004386"/>
                <a:gd name="connsiteX406" fmla="*/ 537984 w 1012980"/>
                <a:gd name="connsiteY406" fmla="*/ 83 h 1004386"/>
                <a:gd name="connsiteX407" fmla="*/ 646148 w 1012980"/>
                <a:gd name="connsiteY407" fmla="*/ 3055 h 1004386"/>
                <a:gd name="connsiteX408" fmla="*/ 747719 w 1012980"/>
                <a:gd name="connsiteY408" fmla="*/ 29412 h 1004386"/>
                <a:gd name="connsiteX409" fmla="*/ 837987 w 1012980"/>
                <a:gd name="connsiteY409" fmla="*/ 77766 h 1004386"/>
                <a:gd name="connsiteX410" fmla="*/ 912641 w 1012980"/>
                <a:gd name="connsiteY410" fmla="*/ 145987 h 1004386"/>
                <a:gd name="connsiteX411" fmla="*/ 968309 w 1012980"/>
                <a:gd name="connsiteY411" fmla="*/ 230805 h 1004386"/>
                <a:gd name="connsiteX412" fmla="*/ 1002265 w 1012980"/>
                <a:gd name="connsiteY412" fmla="*/ 328256 h 1004386"/>
                <a:gd name="connsiteX413" fmla="*/ 1013022 w 1012980"/>
                <a:gd name="connsiteY413" fmla="*/ 433882 h 1004386"/>
                <a:gd name="connsiteX414" fmla="*/ 1000034 w 1012980"/>
                <a:gd name="connsiteY414" fmla="*/ 542629 h 1004386"/>
                <a:gd name="connsiteX415" fmla="*/ 963947 w 1012980"/>
                <a:gd name="connsiteY415" fmla="*/ 649444 h 1004386"/>
                <a:gd name="connsiteX416" fmla="*/ 906395 w 1012980"/>
                <a:gd name="connsiteY416" fmla="*/ 749322 h 1004386"/>
                <a:gd name="connsiteX417" fmla="*/ 830056 w 1012980"/>
                <a:gd name="connsiteY417" fmla="*/ 837658 h 1004386"/>
                <a:gd name="connsiteX418" fmla="*/ 738548 w 1012980"/>
                <a:gd name="connsiteY418" fmla="*/ 910288 h 1004386"/>
                <a:gd name="connsiteX419" fmla="*/ 636184 w 1012980"/>
                <a:gd name="connsiteY419" fmla="*/ 963794 h 1004386"/>
                <a:gd name="connsiteX420" fmla="*/ 636135 w 1012980"/>
                <a:gd name="connsiteY420" fmla="*/ 963794 h 1004386"/>
                <a:gd name="connsiteX421" fmla="*/ 527624 w 1012980"/>
                <a:gd name="connsiteY421" fmla="*/ 995650 h 1004386"/>
                <a:gd name="connsiteX422" fmla="*/ 418072 w 1012980"/>
                <a:gd name="connsiteY422" fmla="*/ 1004469 h 1004386"/>
                <a:gd name="connsiteX423" fmla="*/ 312586 w 1012980"/>
                <a:gd name="connsiteY423" fmla="*/ 989705 h 1004386"/>
                <a:gd name="connsiteX424" fmla="*/ 216121 w 1012980"/>
                <a:gd name="connsiteY424" fmla="*/ 952152 h 1004386"/>
                <a:gd name="connsiteX425" fmla="*/ 133189 w 1012980"/>
                <a:gd name="connsiteY425" fmla="*/ 893542 h 1004386"/>
                <a:gd name="connsiteX426" fmla="*/ 67606 w 1012980"/>
                <a:gd name="connsiteY426" fmla="*/ 816552 h 1004386"/>
                <a:gd name="connsiteX427" fmla="*/ 22546 w 1012980"/>
                <a:gd name="connsiteY427" fmla="*/ 724848 h 1004386"/>
                <a:gd name="connsiteX428" fmla="*/ 41 w 1012980"/>
                <a:gd name="connsiteY428" fmla="*/ 622740 h 1004386"/>
                <a:gd name="connsiteX429" fmla="*/ 1181 w 1012980"/>
                <a:gd name="connsiteY429" fmla="*/ 514934 h 1004386"/>
                <a:gd name="connsiteX430" fmla="*/ 25868 w 1012980"/>
                <a:gd name="connsiteY430" fmla="*/ 406534 h 1004386"/>
                <a:gd name="connsiteX431" fmla="*/ 72960 w 1012980"/>
                <a:gd name="connsiteY431" fmla="*/ 302543 h 1004386"/>
                <a:gd name="connsiteX432" fmla="*/ 140277 w 1012980"/>
                <a:gd name="connsiteY432" fmla="*/ 207866 h 1004386"/>
                <a:gd name="connsiteX433" fmla="*/ 224696 w 1012980"/>
                <a:gd name="connsiteY433" fmla="*/ 126913 h 1004386"/>
                <a:gd name="connsiteX434" fmla="*/ 322252 w 1012980"/>
                <a:gd name="connsiteY434" fmla="*/ 63498 h 1004386"/>
                <a:gd name="connsiteX435" fmla="*/ 428284 w 1012980"/>
                <a:gd name="connsiteY435" fmla="*/ 20544 h 1004386"/>
                <a:gd name="connsiteX436" fmla="*/ 537984 w 1012980"/>
                <a:gd name="connsiteY436" fmla="*/ 83 h 1004386"/>
                <a:gd name="connsiteX437" fmla="*/ 646148 w 1012980"/>
                <a:gd name="connsiteY437" fmla="*/ 3055 h 1004386"/>
                <a:gd name="connsiteX438" fmla="*/ 747719 w 1012980"/>
                <a:gd name="connsiteY438" fmla="*/ 29412 h 1004386"/>
                <a:gd name="connsiteX439" fmla="*/ 837987 w 1012980"/>
                <a:gd name="connsiteY439" fmla="*/ 77766 h 1004386"/>
                <a:gd name="connsiteX440" fmla="*/ 912641 w 1012980"/>
                <a:gd name="connsiteY440" fmla="*/ 145987 h 1004386"/>
                <a:gd name="connsiteX441" fmla="*/ 968309 w 1012980"/>
                <a:gd name="connsiteY441" fmla="*/ 230805 h 1004386"/>
                <a:gd name="connsiteX442" fmla="*/ 1002265 w 1012980"/>
                <a:gd name="connsiteY442" fmla="*/ 328256 h 1004386"/>
                <a:gd name="connsiteX443" fmla="*/ 1013022 w 1012980"/>
                <a:gd name="connsiteY443" fmla="*/ 433882 h 1004386"/>
                <a:gd name="connsiteX444" fmla="*/ 1000034 w 1012980"/>
                <a:gd name="connsiteY444" fmla="*/ 542629 h 1004386"/>
                <a:gd name="connsiteX445" fmla="*/ 963947 w 1012980"/>
                <a:gd name="connsiteY445" fmla="*/ 649444 h 1004386"/>
                <a:gd name="connsiteX446" fmla="*/ 906395 w 1012980"/>
                <a:gd name="connsiteY446" fmla="*/ 749322 h 1004386"/>
                <a:gd name="connsiteX447" fmla="*/ 830056 w 1012980"/>
                <a:gd name="connsiteY447" fmla="*/ 837658 h 1004386"/>
                <a:gd name="connsiteX448" fmla="*/ 738548 w 1012980"/>
                <a:gd name="connsiteY448" fmla="*/ 910288 h 1004386"/>
                <a:gd name="connsiteX449" fmla="*/ 636184 w 1012980"/>
                <a:gd name="connsiteY449" fmla="*/ 963794 h 1004386"/>
                <a:gd name="connsiteX450" fmla="*/ 636135 w 1012980"/>
                <a:gd name="connsiteY450" fmla="*/ 963794 h 1004386"/>
                <a:gd name="connsiteX451" fmla="*/ 527624 w 1012980"/>
                <a:gd name="connsiteY451" fmla="*/ 995650 h 1004386"/>
                <a:gd name="connsiteX452" fmla="*/ 418072 w 1012980"/>
                <a:gd name="connsiteY452" fmla="*/ 1004469 h 1004386"/>
                <a:gd name="connsiteX453" fmla="*/ 312586 w 1012980"/>
                <a:gd name="connsiteY453" fmla="*/ 989705 h 1004386"/>
                <a:gd name="connsiteX454" fmla="*/ 216121 w 1012980"/>
                <a:gd name="connsiteY454" fmla="*/ 952152 h 1004386"/>
                <a:gd name="connsiteX455" fmla="*/ 133189 w 1012980"/>
                <a:gd name="connsiteY455" fmla="*/ 893542 h 1004386"/>
                <a:gd name="connsiteX456" fmla="*/ 67606 w 1012980"/>
                <a:gd name="connsiteY456" fmla="*/ 816552 h 1004386"/>
                <a:gd name="connsiteX457" fmla="*/ 22546 w 1012980"/>
                <a:gd name="connsiteY457" fmla="*/ 724848 h 1004386"/>
                <a:gd name="connsiteX458" fmla="*/ 41 w 1012980"/>
                <a:gd name="connsiteY458" fmla="*/ 622740 h 1004386"/>
                <a:gd name="connsiteX459" fmla="*/ 1181 w 1012980"/>
                <a:gd name="connsiteY459" fmla="*/ 514934 h 1004386"/>
                <a:gd name="connsiteX460" fmla="*/ 25868 w 1012980"/>
                <a:gd name="connsiteY460" fmla="*/ 406534 h 1004386"/>
                <a:gd name="connsiteX461" fmla="*/ 72960 w 1012980"/>
                <a:gd name="connsiteY461" fmla="*/ 302543 h 1004386"/>
                <a:gd name="connsiteX462" fmla="*/ 140277 w 1012980"/>
                <a:gd name="connsiteY462" fmla="*/ 207866 h 1004386"/>
                <a:gd name="connsiteX463" fmla="*/ 224696 w 1012980"/>
                <a:gd name="connsiteY463" fmla="*/ 126913 h 1004386"/>
                <a:gd name="connsiteX464" fmla="*/ 322252 w 1012980"/>
                <a:gd name="connsiteY464" fmla="*/ 63498 h 1004386"/>
                <a:gd name="connsiteX465" fmla="*/ 428284 w 1012980"/>
                <a:gd name="connsiteY465" fmla="*/ 20544 h 1004386"/>
                <a:gd name="connsiteX466" fmla="*/ 537984 w 1012980"/>
                <a:gd name="connsiteY466" fmla="*/ 83 h 1004386"/>
                <a:gd name="connsiteX467" fmla="*/ 646148 w 1012980"/>
                <a:gd name="connsiteY467" fmla="*/ 3055 h 1004386"/>
                <a:gd name="connsiteX468" fmla="*/ 747719 w 1012980"/>
                <a:gd name="connsiteY468" fmla="*/ 29412 h 1004386"/>
                <a:gd name="connsiteX469" fmla="*/ 837987 w 1012980"/>
                <a:gd name="connsiteY469" fmla="*/ 77766 h 1004386"/>
                <a:gd name="connsiteX470" fmla="*/ 912641 w 1012980"/>
                <a:gd name="connsiteY470" fmla="*/ 145987 h 1004386"/>
                <a:gd name="connsiteX471" fmla="*/ 968309 w 1012980"/>
                <a:gd name="connsiteY471" fmla="*/ 230805 h 1004386"/>
                <a:gd name="connsiteX472" fmla="*/ 1002265 w 1012980"/>
                <a:gd name="connsiteY472" fmla="*/ 328256 h 1004386"/>
                <a:gd name="connsiteX473" fmla="*/ 1013022 w 1012980"/>
                <a:gd name="connsiteY473" fmla="*/ 433882 h 1004386"/>
                <a:gd name="connsiteX474" fmla="*/ 1000034 w 1012980"/>
                <a:gd name="connsiteY474" fmla="*/ 542629 h 1004386"/>
                <a:gd name="connsiteX475" fmla="*/ 963947 w 1012980"/>
                <a:gd name="connsiteY475" fmla="*/ 649444 h 1004386"/>
                <a:gd name="connsiteX476" fmla="*/ 906395 w 1012980"/>
                <a:gd name="connsiteY476" fmla="*/ 749322 h 1004386"/>
                <a:gd name="connsiteX477" fmla="*/ 830056 w 1012980"/>
                <a:gd name="connsiteY477" fmla="*/ 837658 h 1004386"/>
                <a:gd name="connsiteX478" fmla="*/ 738548 w 1012980"/>
                <a:gd name="connsiteY478" fmla="*/ 910288 h 1004386"/>
                <a:gd name="connsiteX479" fmla="*/ 636184 w 1012980"/>
                <a:gd name="connsiteY479" fmla="*/ 963794 h 1004386"/>
                <a:gd name="connsiteX480" fmla="*/ 636135 w 1012980"/>
                <a:gd name="connsiteY480" fmla="*/ 963794 h 1004386"/>
                <a:gd name="connsiteX481" fmla="*/ 527624 w 1012980"/>
                <a:gd name="connsiteY481" fmla="*/ 995650 h 1004386"/>
                <a:gd name="connsiteX482" fmla="*/ 418072 w 1012980"/>
                <a:gd name="connsiteY482" fmla="*/ 1004469 h 1004386"/>
                <a:gd name="connsiteX483" fmla="*/ 312586 w 1012980"/>
                <a:gd name="connsiteY483" fmla="*/ 989705 h 1004386"/>
                <a:gd name="connsiteX484" fmla="*/ 216121 w 1012980"/>
                <a:gd name="connsiteY484" fmla="*/ 952152 h 1004386"/>
                <a:gd name="connsiteX485" fmla="*/ 133189 w 1012980"/>
                <a:gd name="connsiteY485" fmla="*/ 893542 h 1004386"/>
                <a:gd name="connsiteX486" fmla="*/ 67606 w 1012980"/>
                <a:gd name="connsiteY486" fmla="*/ 816552 h 1004386"/>
                <a:gd name="connsiteX487" fmla="*/ 22546 w 1012980"/>
                <a:gd name="connsiteY487" fmla="*/ 724848 h 1004386"/>
                <a:gd name="connsiteX488" fmla="*/ 41 w 1012980"/>
                <a:gd name="connsiteY488" fmla="*/ 622740 h 1004386"/>
                <a:gd name="connsiteX489" fmla="*/ 1181 w 1012980"/>
                <a:gd name="connsiteY489" fmla="*/ 514934 h 1004386"/>
                <a:gd name="connsiteX490" fmla="*/ 25868 w 1012980"/>
                <a:gd name="connsiteY490" fmla="*/ 406534 h 1004386"/>
                <a:gd name="connsiteX491" fmla="*/ 72960 w 1012980"/>
                <a:gd name="connsiteY491" fmla="*/ 302543 h 1004386"/>
                <a:gd name="connsiteX492" fmla="*/ 140277 w 1012980"/>
                <a:gd name="connsiteY492" fmla="*/ 207866 h 1004386"/>
                <a:gd name="connsiteX493" fmla="*/ 224696 w 1012980"/>
                <a:gd name="connsiteY493" fmla="*/ 126913 h 1004386"/>
                <a:gd name="connsiteX494" fmla="*/ 322252 w 1012980"/>
                <a:gd name="connsiteY494" fmla="*/ 63498 h 1004386"/>
                <a:gd name="connsiteX495" fmla="*/ 428284 w 1012980"/>
                <a:gd name="connsiteY495" fmla="*/ 20544 h 1004386"/>
                <a:gd name="connsiteX496" fmla="*/ 537984 w 1012980"/>
                <a:gd name="connsiteY496" fmla="*/ 83 h 1004386"/>
                <a:gd name="connsiteX497" fmla="*/ 646148 w 1012980"/>
                <a:gd name="connsiteY497" fmla="*/ 3055 h 1004386"/>
                <a:gd name="connsiteX498" fmla="*/ 747719 w 1012980"/>
                <a:gd name="connsiteY498" fmla="*/ 29412 h 1004386"/>
                <a:gd name="connsiteX499" fmla="*/ 837987 w 1012980"/>
                <a:gd name="connsiteY499" fmla="*/ 77766 h 1004386"/>
                <a:gd name="connsiteX500" fmla="*/ 912641 w 1012980"/>
                <a:gd name="connsiteY500" fmla="*/ 145987 h 1004386"/>
                <a:gd name="connsiteX501" fmla="*/ 968309 w 1012980"/>
                <a:gd name="connsiteY501" fmla="*/ 230805 h 1004386"/>
                <a:gd name="connsiteX502" fmla="*/ 1002265 w 1012980"/>
                <a:gd name="connsiteY502" fmla="*/ 328256 h 1004386"/>
                <a:gd name="connsiteX503" fmla="*/ 1013022 w 1012980"/>
                <a:gd name="connsiteY503" fmla="*/ 433882 h 1004386"/>
                <a:gd name="connsiteX504" fmla="*/ 1000034 w 1012980"/>
                <a:gd name="connsiteY504" fmla="*/ 542629 h 1004386"/>
                <a:gd name="connsiteX505" fmla="*/ 963947 w 1012980"/>
                <a:gd name="connsiteY505" fmla="*/ 649444 h 1004386"/>
                <a:gd name="connsiteX506" fmla="*/ 906395 w 1012980"/>
                <a:gd name="connsiteY506" fmla="*/ 749322 h 1004386"/>
                <a:gd name="connsiteX507" fmla="*/ 830056 w 1012980"/>
                <a:gd name="connsiteY507" fmla="*/ 837658 h 1004386"/>
                <a:gd name="connsiteX508" fmla="*/ 738548 w 1012980"/>
                <a:gd name="connsiteY508" fmla="*/ 910288 h 1004386"/>
                <a:gd name="connsiteX509" fmla="*/ 636184 w 1012980"/>
                <a:gd name="connsiteY509" fmla="*/ 963794 h 1004386"/>
                <a:gd name="connsiteX510" fmla="*/ 636135 w 1012980"/>
                <a:gd name="connsiteY510" fmla="*/ 963794 h 1004386"/>
                <a:gd name="connsiteX511" fmla="*/ 527624 w 1012980"/>
                <a:gd name="connsiteY511" fmla="*/ 995650 h 1004386"/>
                <a:gd name="connsiteX512" fmla="*/ 418072 w 1012980"/>
                <a:gd name="connsiteY512" fmla="*/ 1004469 h 1004386"/>
                <a:gd name="connsiteX513" fmla="*/ 312586 w 1012980"/>
                <a:gd name="connsiteY513" fmla="*/ 989705 h 1004386"/>
                <a:gd name="connsiteX514" fmla="*/ 216121 w 1012980"/>
                <a:gd name="connsiteY514" fmla="*/ 952152 h 1004386"/>
                <a:gd name="connsiteX515" fmla="*/ 133189 w 1012980"/>
                <a:gd name="connsiteY515" fmla="*/ 893542 h 1004386"/>
                <a:gd name="connsiteX516" fmla="*/ 67606 w 1012980"/>
                <a:gd name="connsiteY516" fmla="*/ 816552 h 1004386"/>
                <a:gd name="connsiteX517" fmla="*/ 22546 w 1012980"/>
                <a:gd name="connsiteY517" fmla="*/ 724848 h 1004386"/>
                <a:gd name="connsiteX518" fmla="*/ 41 w 1012980"/>
                <a:gd name="connsiteY518" fmla="*/ 622740 h 1004386"/>
                <a:gd name="connsiteX519" fmla="*/ 1181 w 1012980"/>
                <a:gd name="connsiteY519" fmla="*/ 514934 h 1004386"/>
                <a:gd name="connsiteX520" fmla="*/ 25868 w 1012980"/>
                <a:gd name="connsiteY520" fmla="*/ 406534 h 1004386"/>
                <a:gd name="connsiteX521" fmla="*/ 72960 w 1012980"/>
                <a:gd name="connsiteY521" fmla="*/ 302543 h 1004386"/>
                <a:gd name="connsiteX522" fmla="*/ 140277 w 1012980"/>
                <a:gd name="connsiteY522" fmla="*/ 207866 h 1004386"/>
                <a:gd name="connsiteX523" fmla="*/ 224696 w 1012980"/>
                <a:gd name="connsiteY523" fmla="*/ 126913 h 1004386"/>
                <a:gd name="connsiteX524" fmla="*/ 322252 w 1012980"/>
                <a:gd name="connsiteY524" fmla="*/ 63498 h 1004386"/>
                <a:gd name="connsiteX525" fmla="*/ 428284 w 1012980"/>
                <a:gd name="connsiteY525" fmla="*/ 20544 h 1004386"/>
                <a:gd name="connsiteX526" fmla="*/ 537984 w 1012980"/>
                <a:gd name="connsiteY526" fmla="*/ 83 h 1004386"/>
                <a:gd name="connsiteX527" fmla="*/ 646148 w 1012980"/>
                <a:gd name="connsiteY527" fmla="*/ 3055 h 1004386"/>
                <a:gd name="connsiteX528" fmla="*/ 747719 w 1012980"/>
                <a:gd name="connsiteY528" fmla="*/ 29412 h 1004386"/>
                <a:gd name="connsiteX529" fmla="*/ 837987 w 1012980"/>
                <a:gd name="connsiteY529" fmla="*/ 77766 h 1004386"/>
                <a:gd name="connsiteX530" fmla="*/ 912641 w 1012980"/>
                <a:gd name="connsiteY530" fmla="*/ 145987 h 1004386"/>
                <a:gd name="connsiteX531" fmla="*/ 968309 w 1012980"/>
                <a:gd name="connsiteY531" fmla="*/ 230805 h 1004386"/>
                <a:gd name="connsiteX532" fmla="*/ 1002265 w 1012980"/>
                <a:gd name="connsiteY532" fmla="*/ 328256 h 1004386"/>
                <a:gd name="connsiteX533" fmla="*/ 1013022 w 1012980"/>
                <a:gd name="connsiteY533" fmla="*/ 433882 h 1004386"/>
                <a:gd name="connsiteX534" fmla="*/ 1000034 w 1012980"/>
                <a:gd name="connsiteY534" fmla="*/ 542629 h 1004386"/>
                <a:gd name="connsiteX535" fmla="*/ 963947 w 1012980"/>
                <a:gd name="connsiteY535" fmla="*/ 649444 h 1004386"/>
                <a:gd name="connsiteX536" fmla="*/ 906395 w 1012980"/>
                <a:gd name="connsiteY536" fmla="*/ 749322 h 1004386"/>
                <a:gd name="connsiteX537" fmla="*/ 830056 w 1012980"/>
                <a:gd name="connsiteY537" fmla="*/ 837658 h 1004386"/>
                <a:gd name="connsiteX538" fmla="*/ 738548 w 1012980"/>
                <a:gd name="connsiteY538" fmla="*/ 910288 h 1004386"/>
                <a:gd name="connsiteX539" fmla="*/ 636184 w 1012980"/>
                <a:gd name="connsiteY539" fmla="*/ 963794 h 1004386"/>
                <a:gd name="connsiteX540" fmla="*/ 636135 w 1012980"/>
                <a:gd name="connsiteY540" fmla="*/ 963794 h 1004386"/>
                <a:gd name="connsiteX541" fmla="*/ 527624 w 1012980"/>
                <a:gd name="connsiteY541" fmla="*/ 995650 h 1004386"/>
                <a:gd name="connsiteX542" fmla="*/ 418072 w 1012980"/>
                <a:gd name="connsiteY542" fmla="*/ 1004469 h 1004386"/>
                <a:gd name="connsiteX543" fmla="*/ 312586 w 1012980"/>
                <a:gd name="connsiteY543" fmla="*/ 989705 h 1004386"/>
                <a:gd name="connsiteX544" fmla="*/ 216121 w 1012980"/>
                <a:gd name="connsiteY544" fmla="*/ 952152 h 1004386"/>
                <a:gd name="connsiteX545" fmla="*/ 133189 w 1012980"/>
                <a:gd name="connsiteY545" fmla="*/ 893542 h 1004386"/>
                <a:gd name="connsiteX546" fmla="*/ 67606 w 1012980"/>
                <a:gd name="connsiteY546" fmla="*/ 816552 h 1004386"/>
                <a:gd name="connsiteX547" fmla="*/ 22546 w 1012980"/>
                <a:gd name="connsiteY547" fmla="*/ 724848 h 1004386"/>
                <a:gd name="connsiteX548" fmla="*/ 41 w 1012980"/>
                <a:gd name="connsiteY548" fmla="*/ 622740 h 1004386"/>
                <a:gd name="connsiteX549" fmla="*/ 1181 w 1012980"/>
                <a:gd name="connsiteY549" fmla="*/ 514934 h 1004386"/>
                <a:gd name="connsiteX550" fmla="*/ 25868 w 1012980"/>
                <a:gd name="connsiteY550" fmla="*/ 406534 h 1004386"/>
                <a:gd name="connsiteX551" fmla="*/ 72960 w 1012980"/>
                <a:gd name="connsiteY551" fmla="*/ 302543 h 1004386"/>
                <a:gd name="connsiteX552" fmla="*/ 140277 w 1012980"/>
                <a:gd name="connsiteY552" fmla="*/ 207866 h 1004386"/>
                <a:gd name="connsiteX553" fmla="*/ 224696 w 1012980"/>
                <a:gd name="connsiteY553" fmla="*/ 126913 h 1004386"/>
                <a:gd name="connsiteX554" fmla="*/ 322252 w 1012980"/>
                <a:gd name="connsiteY554" fmla="*/ 63498 h 1004386"/>
                <a:gd name="connsiteX555" fmla="*/ 428284 w 1012980"/>
                <a:gd name="connsiteY555" fmla="*/ 20544 h 1004386"/>
                <a:gd name="connsiteX556" fmla="*/ 537984 w 1012980"/>
                <a:gd name="connsiteY556" fmla="*/ 83 h 1004386"/>
                <a:gd name="connsiteX557" fmla="*/ 646148 w 1012980"/>
                <a:gd name="connsiteY557" fmla="*/ 3055 h 1004386"/>
                <a:gd name="connsiteX558" fmla="*/ 747719 w 1012980"/>
                <a:gd name="connsiteY558" fmla="*/ 29412 h 1004386"/>
                <a:gd name="connsiteX559" fmla="*/ 837987 w 1012980"/>
                <a:gd name="connsiteY559" fmla="*/ 77766 h 1004386"/>
                <a:gd name="connsiteX560" fmla="*/ 912641 w 1012980"/>
                <a:gd name="connsiteY560" fmla="*/ 145987 h 1004386"/>
                <a:gd name="connsiteX561" fmla="*/ 968309 w 1012980"/>
                <a:gd name="connsiteY561" fmla="*/ 230805 h 1004386"/>
                <a:gd name="connsiteX562" fmla="*/ 1002265 w 1012980"/>
                <a:gd name="connsiteY562" fmla="*/ 328256 h 1004386"/>
                <a:gd name="connsiteX563" fmla="*/ 1013022 w 1012980"/>
                <a:gd name="connsiteY563" fmla="*/ 433882 h 1004386"/>
                <a:gd name="connsiteX564" fmla="*/ 1000034 w 1012980"/>
                <a:gd name="connsiteY564" fmla="*/ 542629 h 1004386"/>
                <a:gd name="connsiteX565" fmla="*/ 963947 w 1012980"/>
                <a:gd name="connsiteY565" fmla="*/ 649444 h 1004386"/>
                <a:gd name="connsiteX566" fmla="*/ 906395 w 1012980"/>
                <a:gd name="connsiteY566" fmla="*/ 749322 h 1004386"/>
                <a:gd name="connsiteX567" fmla="*/ 830056 w 1012980"/>
                <a:gd name="connsiteY567" fmla="*/ 837658 h 1004386"/>
                <a:gd name="connsiteX568" fmla="*/ 738548 w 1012980"/>
                <a:gd name="connsiteY568" fmla="*/ 910288 h 1004386"/>
                <a:gd name="connsiteX569" fmla="*/ 636184 w 1012980"/>
                <a:gd name="connsiteY569" fmla="*/ 963794 h 1004386"/>
                <a:gd name="connsiteX570" fmla="*/ 636135 w 1012980"/>
                <a:gd name="connsiteY570" fmla="*/ 963794 h 1004386"/>
                <a:gd name="connsiteX571" fmla="*/ 527624 w 1012980"/>
                <a:gd name="connsiteY571" fmla="*/ 995650 h 1004386"/>
                <a:gd name="connsiteX572" fmla="*/ 418072 w 1012980"/>
                <a:gd name="connsiteY572" fmla="*/ 1004469 h 1004386"/>
                <a:gd name="connsiteX573" fmla="*/ 312586 w 1012980"/>
                <a:gd name="connsiteY573" fmla="*/ 989705 h 1004386"/>
                <a:gd name="connsiteX574" fmla="*/ 216121 w 1012980"/>
                <a:gd name="connsiteY574" fmla="*/ 952152 h 1004386"/>
                <a:gd name="connsiteX575" fmla="*/ 133189 w 1012980"/>
                <a:gd name="connsiteY575" fmla="*/ 893542 h 1004386"/>
                <a:gd name="connsiteX576" fmla="*/ 67606 w 1012980"/>
                <a:gd name="connsiteY576" fmla="*/ 816552 h 1004386"/>
                <a:gd name="connsiteX577" fmla="*/ 22546 w 1012980"/>
                <a:gd name="connsiteY577" fmla="*/ 724848 h 1004386"/>
                <a:gd name="connsiteX578" fmla="*/ 41 w 1012980"/>
                <a:gd name="connsiteY578" fmla="*/ 622740 h 1004386"/>
                <a:gd name="connsiteX579" fmla="*/ 1181 w 1012980"/>
                <a:gd name="connsiteY579" fmla="*/ 514934 h 1004386"/>
                <a:gd name="connsiteX580" fmla="*/ 25868 w 1012980"/>
                <a:gd name="connsiteY580" fmla="*/ 406534 h 1004386"/>
                <a:gd name="connsiteX581" fmla="*/ 72960 w 1012980"/>
                <a:gd name="connsiteY581" fmla="*/ 302543 h 1004386"/>
                <a:gd name="connsiteX582" fmla="*/ 140277 w 1012980"/>
                <a:gd name="connsiteY582" fmla="*/ 207866 h 1004386"/>
                <a:gd name="connsiteX583" fmla="*/ 224696 w 1012980"/>
                <a:gd name="connsiteY583" fmla="*/ 126913 h 1004386"/>
                <a:gd name="connsiteX584" fmla="*/ 322252 w 1012980"/>
                <a:gd name="connsiteY584" fmla="*/ 63498 h 1004386"/>
                <a:gd name="connsiteX585" fmla="*/ 428284 w 1012980"/>
                <a:gd name="connsiteY585" fmla="*/ 20544 h 1004386"/>
                <a:gd name="connsiteX586" fmla="*/ 537984 w 1012980"/>
                <a:gd name="connsiteY586" fmla="*/ 83 h 1004386"/>
                <a:gd name="connsiteX587" fmla="*/ 646148 w 1012980"/>
                <a:gd name="connsiteY587" fmla="*/ 3055 h 1004386"/>
                <a:gd name="connsiteX588" fmla="*/ 747719 w 1012980"/>
                <a:gd name="connsiteY588" fmla="*/ 29412 h 1004386"/>
                <a:gd name="connsiteX589" fmla="*/ 837987 w 1012980"/>
                <a:gd name="connsiteY589" fmla="*/ 77766 h 1004386"/>
                <a:gd name="connsiteX590" fmla="*/ 912641 w 1012980"/>
                <a:gd name="connsiteY590" fmla="*/ 145987 h 1004386"/>
                <a:gd name="connsiteX591" fmla="*/ 968309 w 1012980"/>
                <a:gd name="connsiteY591" fmla="*/ 230805 h 1004386"/>
                <a:gd name="connsiteX592" fmla="*/ 1002265 w 1012980"/>
                <a:gd name="connsiteY592" fmla="*/ 328256 h 1004386"/>
                <a:gd name="connsiteX593" fmla="*/ 1013022 w 1012980"/>
                <a:gd name="connsiteY593" fmla="*/ 433882 h 1004386"/>
                <a:gd name="connsiteX594" fmla="*/ 1000034 w 1012980"/>
                <a:gd name="connsiteY594" fmla="*/ 542629 h 1004386"/>
                <a:gd name="connsiteX595" fmla="*/ 963947 w 1012980"/>
                <a:gd name="connsiteY595" fmla="*/ 649444 h 1004386"/>
                <a:gd name="connsiteX596" fmla="*/ 906395 w 1012980"/>
                <a:gd name="connsiteY596" fmla="*/ 749322 h 1004386"/>
                <a:gd name="connsiteX597" fmla="*/ 830056 w 1012980"/>
                <a:gd name="connsiteY597" fmla="*/ 837658 h 1004386"/>
                <a:gd name="connsiteX598" fmla="*/ 738548 w 1012980"/>
                <a:gd name="connsiteY598" fmla="*/ 910288 h 1004386"/>
                <a:gd name="connsiteX599" fmla="*/ 636184 w 1012980"/>
                <a:gd name="connsiteY599" fmla="*/ 963794 h 1004386"/>
                <a:gd name="connsiteX600" fmla="*/ 636135 w 1012980"/>
                <a:gd name="connsiteY600" fmla="*/ 963794 h 1004386"/>
                <a:gd name="connsiteX601" fmla="*/ 527624 w 1012980"/>
                <a:gd name="connsiteY601" fmla="*/ 995650 h 1004386"/>
                <a:gd name="connsiteX602" fmla="*/ 418072 w 1012980"/>
                <a:gd name="connsiteY602" fmla="*/ 1004469 h 1004386"/>
                <a:gd name="connsiteX603" fmla="*/ 312586 w 1012980"/>
                <a:gd name="connsiteY603" fmla="*/ 989705 h 1004386"/>
                <a:gd name="connsiteX604" fmla="*/ 216121 w 1012980"/>
                <a:gd name="connsiteY604" fmla="*/ 952152 h 1004386"/>
                <a:gd name="connsiteX605" fmla="*/ 133189 w 1012980"/>
                <a:gd name="connsiteY605" fmla="*/ 893542 h 1004386"/>
                <a:gd name="connsiteX606" fmla="*/ 67606 w 1012980"/>
                <a:gd name="connsiteY606" fmla="*/ 816552 h 1004386"/>
                <a:gd name="connsiteX607" fmla="*/ 22546 w 1012980"/>
                <a:gd name="connsiteY607" fmla="*/ 724848 h 1004386"/>
                <a:gd name="connsiteX608" fmla="*/ 41 w 1012980"/>
                <a:gd name="connsiteY608" fmla="*/ 622740 h 1004386"/>
                <a:gd name="connsiteX609" fmla="*/ 1181 w 1012980"/>
                <a:gd name="connsiteY609" fmla="*/ 514934 h 1004386"/>
                <a:gd name="connsiteX610" fmla="*/ 25868 w 1012980"/>
                <a:gd name="connsiteY610" fmla="*/ 406534 h 1004386"/>
                <a:gd name="connsiteX611" fmla="*/ 72960 w 1012980"/>
                <a:gd name="connsiteY611" fmla="*/ 302543 h 1004386"/>
                <a:gd name="connsiteX612" fmla="*/ 140277 w 1012980"/>
                <a:gd name="connsiteY612" fmla="*/ 207866 h 1004386"/>
                <a:gd name="connsiteX613" fmla="*/ 224696 w 1012980"/>
                <a:gd name="connsiteY613" fmla="*/ 126913 h 1004386"/>
                <a:gd name="connsiteX614" fmla="*/ 322252 w 1012980"/>
                <a:gd name="connsiteY614" fmla="*/ 63498 h 1004386"/>
                <a:gd name="connsiteX615" fmla="*/ 428284 w 1012980"/>
                <a:gd name="connsiteY615" fmla="*/ 20544 h 1004386"/>
                <a:gd name="connsiteX616" fmla="*/ 537984 w 1012980"/>
                <a:gd name="connsiteY616" fmla="*/ 83 h 1004386"/>
                <a:gd name="connsiteX617" fmla="*/ 646148 w 1012980"/>
                <a:gd name="connsiteY617" fmla="*/ 3055 h 1004386"/>
                <a:gd name="connsiteX618" fmla="*/ 747719 w 1012980"/>
                <a:gd name="connsiteY618" fmla="*/ 29412 h 1004386"/>
                <a:gd name="connsiteX619" fmla="*/ 837987 w 1012980"/>
                <a:gd name="connsiteY619" fmla="*/ 77766 h 1004386"/>
                <a:gd name="connsiteX620" fmla="*/ 912641 w 1012980"/>
                <a:gd name="connsiteY620" fmla="*/ 145987 h 1004386"/>
                <a:gd name="connsiteX621" fmla="*/ 968309 w 1012980"/>
                <a:gd name="connsiteY621" fmla="*/ 230805 h 1004386"/>
                <a:gd name="connsiteX622" fmla="*/ 1002265 w 1012980"/>
                <a:gd name="connsiteY622" fmla="*/ 328256 h 1004386"/>
                <a:gd name="connsiteX623" fmla="*/ 1013022 w 1012980"/>
                <a:gd name="connsiteY623" fmla="*/ 433882 h 1004386"/>
                <a:gd name="connsiteX624" fmla="*/ 1000034 w 1012980"/>
                <a:gd name="connsiteY624" fmla="*/ 542629 h 1004386"/>
                <a:gd name="connsiteX625" fmla="*/ 963947 w 1012980"/>
                <a:gd name="connsiteY625" fmla="*/ 649444 h 1004386"/>
                <a:gd name="connsiteX626" fmla="*/ 906395 w 1012980"/>
                <a:gd name="connsiteY626" fmla="*/ 749322 h 1004386"/>
                <a:gd name="connsiteX627" fmla="*/ 830056 w 1012980"/>
                <a:gd name="connsiteY627" fmla="*/ 837658 h 1004386"/>
                <a:gd name="connsiteX628" fmla="*/ 738548 w 1012980"/>
                <a:gd name="connsiteY628" fmla="*/ 910288 h 1004386"/>
                <a:gd name="connsiteX629" fmla="*/ 636184 w 1012980"/>
                <a:gd name="connsiteY629" fmla="*/ 963794 h 1004386"/>
                <a:gd name="connsiteX630" fmla="*/ 636135 w 1012980"/>
                <a:gd name="connsiteY630" fmla="*/ 963794 h 1004386"/>
                <a:gd name="connsiteX631" fmla="*/ 527624 w 1012980"/>
                <a:gd name="connsiteY631" fmla="*/ 995650 h 1004386"/>
                <a:gd name="connsiteX632" fmla="*/ 418072 w 1012980"/>
                <a:gd name="connsiteY632" fmla="*/ 1004469 h 1004386"/>
                <a:gd name="connsiteX633" fmla="*/ 312586 w 1012980"/>
                <a:gd name="connsiteY633" fmla="*/ 989705 h 1004386"/>
                <a:gd name="connsiteX634" fmla="*/ 216121 w 1012980"/>
                <a:gd name="connsiteY634" fmla="*/ 952152 h 1004386"/>
                <a:gd name="connsiteX635" fmla="*/ 133189 w 1012980"/>
                <a:gd name="connsiteY635" fmla="*/ 893542 h 1004386"/>
                <a:gd name="connsiteX636" fmla="*/ 67606 w 1012980"/>
                <a:gd name="connsiteY636" fmla="*/ 816552 h 1004386"/>
                <a:gd name="connsiteX637" fmla="*/ 22546 w 1012980"/>
                <a:gd name="connsiteY637" fmla="*/ 724848 h 1004386"/>
                <a:gd name="connsiteX638" fmla="*/ 41 w 1012980"/>
                <a:gd name="connsiteY638" fmla="*/ 622740 h 1004386"/>
                <a:gd name="connsiteX639" fmla="*/ 1181 w 1012980"/>
                <a:gd name="connsiteY639" fmla="*/ 514934 h 1004386"/>
                <a:gd name="connsiteX640" fmla="*/ 25868 w 1012980"/>
                <a:gd name="connsiteY640" fmla="*/ 406534 h 1004386"/>
                <a:gd name="connsiteX641" fmla="*/ 72960 w 1012980"/>
                <a:gd name="connsiteY641" fmla="*/ 302543 h 1004386"/>
                <a:gd name="connsiteX642" fmla="*/ 140277 w 1012980"/>
                <a:gd name="connsiteY642" fmla="*/ 207866 h 1004386"/>
                <a:gd name="connsiteX643" fmla="*/ 224696 w 1012980"/>
                <a:gd name="connsiteY643" fmla="*/ 126913 h 1004386"/>
                <a:gd name="connsiteX644" fmla="*/ 322252 w 1012980"/>
                <a:gd name="connsiteY644" fmla="*/ 63498 h 1004386"/>
                <a:gd name="connsiteX645" fmla="*/ 428284 w 1012980"/>
                <a:gd name="connsiteY645" fmla="*/ 20544 h 1004386"/>
                <a:gd name="connsiteX646" fmla="*/ 537984 w 1012980"/>
                <a:gd name="connsiteY646" fmla="*/ 83 h 1004386"/>
                <a:gd name="connsiteX647" fmla="*/ 646148 w 1012980"/>
                <a:gd name="connsiteY647" fmla="*/ 3055 h 1004386"/>
                <a:gd name="connsiteX648" fmla="*/ 747719 w 1012980"/>
                <a:gd name="connsiteY648" fmla="*/ 29412 h 1004386"/>
                <a:gd name="connsiteX649" fmla="*/ 837987 w 1012980"/>
                <a:gd name="connsiteY649" fmla="*/ 77766 h 1004386"/>
                <a:gd name="connsiteX650" fmla="*/ 912641 w 1012980"/>
                <a:gd name="connsiteY650" fmla="*/ 145987 h 1004386"/>
                <a:gd name="connsiteX651" fmla="*/ 968309 w 1012980"/>
                <a:gd name="connsiteY651" fmla="*/ 230805 h 1004386"/>
                <a:gd name="connsiteX652" fmla="*/ 1002265 w 1012980"/>
                <a:gd name="connsiteY652" fmla="*/ 328256 h 1004386"/>
                <a:gd name="connsiteX653" fmla="*/ 1013022 w 1012980"/>
                <a:gd name="connsiteY653" fmla="*/ 433882 h 1004386"/>
                <a:gd name="connsiteX654" fmla="*/ 1000034 w 1012980"/>
                <a:gd name="connsiteY654" fmla="*/ 542629 h 1004386"/>
                <a:gd name="connsiteX655" fmla="*/ 963947 w 1012980"/>
                <a:gd name="connsiteY655" fmla="*/ 649444 h 1004386"/>
                <a:gd name="connsiteX656" fmla="*/ 906395 w 1012980"/>
                <a:gd name="connsiteY656" fmla="*/ 749322 h 1004386"/>
                <a:gd name="connsiteX657" fmla="*/ 830056 w 1012980"/>
                <a:gd name="connsiteY657" fmla="*/ 837658 h 1004386"/>
                <a:gd name="connsiteX658" fmla="*/ 738548 w 1012980"/>
                <a:gd name="connsiteY658" fmla="*/ 910288 h 1004386"/>
                <a:gd name="connsiteX659" fmla="*/ 636184 w 1012980"/>
                <a:gd name="connsiteY659" fmla="*/ 963794 h 1004386"/>
                <a:gd name="connsiteX660" fmla="*/ 636135 w 1012980"/>
                <a:gd name="connsiteY660" fmla="*/ 963794 h 1004386"/>
                <a:gd name="connsiteX661" fmla="*/ 527624 w 1012980"/>
                <a:gd name="connsiteY661" fmla="*/ 995650 h 1004386"/>
                <a:gd name="connsiteX662" fmla="*/ 418072 w 1012980"/>
                <a:gd name="connsiteY662" fmla="*/ 1004469 h 1004386"/>
                <a:gd name="connsiteX663" fmla="*/ 312586 w 1012980"/>
                <a:gd name="connsiteY663" fmla="*/ 989705 h 1004386"/>
                <a:gd name="connsiteX664" fmla="*/ 216121 w 1012980"/>
                <a:gd name="connsiteY664" fmla="*/ 952152 h 1004386"/>
                <a:gd name="connsiteX665" fmla="*/ 133189 w 1012980"/>
                <a:gd name="connsiteY665" fmla="*/ 893542 h 1004386"/>
                <a:gd name="connsiteX666" fmla="*/ 67606 w 1012980"/>
                <a:gd name="connsiteY666" fmla="*/ 816552 h 1004386"/>
                <a:gd name="connsiteX667" fmla="*/ 22546 w 1012980"/>
                <a:gd name="connsiteY667" fmla="*/ 724848 h 1004386"/>
                <a:gd name="connsiteX668" fmla="*/ 41 w 1012980"/>
                <a:gd name="connsiteY668" fmla="*/ 622740 h 1004386"/>
                <a:gd name="connsiteX669" fmla="*/ 1181 w 1012980"/>
                <a:gd name="connsiteY669" fmla="*/ 514934 h 1004386"/>
                <a:gd name="connsiteX670" fmla="*/ 25868 w 1012980"/>
                <a:gd name="connsiteY670" fmla="*/ 406534 h 1004386"/>
                <a:gd name="connsiteX671" fmla="*/ 72960 w 1012980"/>
                <a:gd name="connsiteY671" fmla="*/ 302543 h 1004386"/>
                <a:gd name="connsiteX672" fmla="*/ 140277 w 1012980"/>
                <a:gd name="connsiteY672" fmla="*/ 207866 h 1004386"/>
                <a:gd name="connsiteX673" fmla="*/ 224696 w 1012980"/>
                <a:gd name="connsiteY673" fmla="*/ 126913 h 1004386"/>
                <a:gd name="connsiteX674" fmla="*/ 322252 w 1012980"/>
                <a:gd name="connsiteY674" fmla="*/ 63498 h 1004386"/>
                <a:gd name="connsiteX675" fmla="*/ 428284 w 1012980"/>
                <a:gd name="connsiteY675" fmla="*/ 20544 h 1004386"/>
                <a:gd name="connsiteX676" fmla="*/ 537984 w 1012980"/>
                <a:gd name="connsiteY676" fmla="*/ 83 h 1004386"/>
                <a:gd name="connsiteX677" fmla="*/ 646148 w 1012980"/>
                <a:gd name="connsiteY677" fmla="*/ 3055 h 1004386"/>
                <a:gd name="connsiteX678" fmla="*/ 747719 w 1012980"/>
                <a:gd name="connsiteY678" fmla="*/ 29412 h 1004386"/>
                <a:gd name="connsiteX679" fmla="*/ 837987 w 1012980"/>
                <a:gd name="connsiteY679" fmla="*/ 77766 h 1004386"/>
                <a:gd name="connsiteX680" fmla="*/ 912641 w 1012980"/>
                <a:gd name="connsiteY680" fmla="*/ 145987 h 1004386"/>
                <a:gd name="connsiteX681" fmla="*/ 968309 w 1012980"/>
                <a:gd name="connsiteY681" fmla="*/ 230805 h 1004386"/>
                <a:gd name="connsiteX682" fmla="*/ 1002265 w 1012980"/>
                <a:gd name="connsiteY682" fmla="*/ 328256 h 1004386"/>
                <a:gd name="connsiteX683" fmla="*/ 1013022 w 1012980"/>
                <a:gd name="connsiteY683" fmla="*/ 433882 h 1004386"/>
                <a:gd name="connsiteX684" fmla="*/ 1000034 w 1012980"/>
                <a:gd name="connsiteY684" fmla="*/ 542629 h 1004386"/>
                <a:gd name="connsiteX685" fmla="*/ 963947 w 1012980"/>
                <a:gd name="connsiteY685" fmla="*/ 649444 h 1004386"/>
                <a:gd name="connsiteX686" fmla="*/ 906395 w 1012980"/>
                <a:gd name="connsiteY686" fmla="*/ 749322 h 1004386"/>
                <a:gd name="connsiteX687" fmla="*/ 830056 w 1012980"/>
                <a:gd name="connsiteY687" fmla="*/ 837658 h 1004386"/>
                <a:gd name="connsiteX688" fmla="*/ 738548 w 1012980"/>
                <a:gd name="connsiteY688" fmla="*/ 910288 h 1004386"/>
                <a:gd name="connsiteX689" fmla="*/ 636184 w 1012980"/>
                <a:gd name="connsiteY689" fmla="*/ 963794 h 1004386"/>
                <a:gd name="connsiteX690" fmla="*/ 636135 w 1012980"/>
                <a:gd name="connsiteY690" fmla="*/ 963794 h 1004386"/>
                <a:gd name="connsiteX691" fmla="*/ 527624 w 1012980"/>
                <a:gd name="connsiteY691" fmla="*/ 995650 h 1004386"/>
                <a:gd name="connsiteX692" fmla="*/ 418072 w 1012980"/>
                <a:gd name="connsiteY692" fmla="*/ 1004469 h 1004386"/>
                <a:gd name="connsiteX693" fmla="*/ 312586 w 1012980"/>
                <a:gd name="connsiteY693" fmla="*/ 989705 h 1004386"/>
                <a:gd name="connsiteX694" fmla="*/ 216121 w 1012980"/>
                <a:gd name="connsiteY694" fmla="*/ 952152 h 1004386"/>
                <a:gd name="connsiteX695" fmla="*/ 133189 w 1012980"/>
                <a:gd name="connsiteY695" fmla="*/ 893542 h 1004386"/>
                <a:gd name="connsiteX696" fmla="*/ 67606 w 1012980"/>
                <a:gd name="connsiteY696" fmla="*/ 816552 h 1004386"/>
                <a:gd name="connsiteX697" fmla="*/ 22546 w 1012980"/>
                <a:gd name="connsiteY697" fmla="*/ 724848 h 1004386"/>
                <a:gd name="connsiteX698" fmla="*/ 41 w 1012980"/>
                <a:gd name="connsiteY698" fmla="*/ 622740 h 1004386"/>
                <a:gd name="connsiteX699" fmla="*/ 1181 w 1012980"/>
                <a:gd name="connsiteY699" fmla="*/ 514934 h 1004386"/>
                <a:gd name="connsiteX700" fmla="*/ 25868 w 1012980"/>
                <a:gd name="connsiteY700" fmla="*/ 406534 h 1004386"/>
                <a:gd name="connsiteX701" fmla="*/ 72960 w 1012980"/>
                <a:gd name="connsiteY701" fmla="*/ 302543 h 1004386"/>
                <a:gd name="connsiteX702" fmla="*/ 140277 w 1012980"/>
                <a:gd name="connsiteY702" fmla="*/ 207866 h 1004386"/>
                <a:gd name="connsiteX703" fmla="*/ 224696 w 1012980"/>
                <a:gd name="connsiteY703" fmla="*/ 126913 h 1004386"/>
                <a:gd name="connsiteX704" fmla="*/ 322252 w 1012980"/>
                <a:gd name="connsiteY704" fmla="*/ 63498 h 1004386"/>
                <a:gd name="connsiteX705" fmla="*/ 428284 w 1012980"/>
                <a:gd name="connsiteY705" fmla="*/ 20544 h 1004386"/>
                <a:gd name="connsiteX706" fmla="*/ 537984 w 1012980"/>
                <a:gd name="connsiteY706" fmla="*/ 83 h 1004386"/>
                <a:gd name="connsiteX707" fmla="*/ 646148 w 1012980"/>
                <a:gd name="connsiteY707" fmla="*/ 3055 h 1004386"/>
                <a:gd name="connsiteX708" fmla="*/ 747719 w 1012980"/>
                <a:gd name="connsiteY708" fmla="*/ 29412 h 1004386"/>
                <a:gd name="connsiteX709" fmla="*/ 837987 w 1012980"/>
                <a:gd name="connsiteY709" fmla="*/ 77766 h 1004386"/>
                <a:gd name="connsiteX710" fmla="*/ 912641 w 1012980"/>
                <a:gd name="connsiteY710" fmla="*/ 145987 h 1004386"/>
                <a:gd name="connsiteX711" fmla="*/ 968309 w 1012980"/>
                <a:gd name="connsiteY711" fmla="*/ 230805 h 1004386"/>
                <a:gd name="connsiteX712" fmla="*/ 1002265 w 1012980"/>
                <a:gd name="connsiteY712" fmla="*/ 328256 h 1004386"/>
                <a:gd name="connsiteX713" fmla="*/ 1013022 w 1012980"/>
                <a:gd name="connsiteY713" fmla="*/ 433882 h 1004386"/>
                <a:gd name="connsiteX714" fmla="*/ 1000034 w 1012980"/>
                <a:gd name="connsiteY714" fmla="*/ 542629 h 1004386"/>
                <a:gd name="connsiteX715" fmla="*/ 963947 w 1012980"/>
                <a:gd name="connsiteY715" fmla="*/ 649444 h 1004386"/>
                <a:gd name="connsiteX716" fmla="*/ 906395 w 1012980"/>
                <a:gd name="connsiteY716" fmla="*/ 749322 h 1004386"/>
                <a:gd name="connsiteX717" fmla="*/ 830056 w 1012980"/>
                <a:gd name="connsiteY717" fmla="*/ 837658 h 1004386"/>
                <a:gd name="connsiteX718" fmla="*/ 738548 w 1012980"/>
                <a:gd name="connsiteY718" fmla="*/ 910288 h 1004386"/>
                <a:gd name="connsiteX719" fmla="*/ 636184 w 1012980"/>
                <a:gd name="connsiteY719" fmla="*/ 963794 h 1004386"/>
                <a:gd name="connsiteX720" fmla="*/ 636135 w 1012980"/>
                <a:gd name="connsiteY720" fmla="*/ 963794 h 1004386"/>
                <a:gd name="connsiteX721" fmla="*/ 527624 w 1012980"/>
                <a:gd name="connsiteY721" fmla="*/ 995650 h 1004386"/>
                <a:gd name="connsiteX722" fmla="*/ 418072 w 1012980"/>
                <a:gd name="connsiteY722" fmla="*/ 1004469 h 1004386"/>
                <a:gd name="connsiteX723" fmla="*/ 312586 w 1012980"/>
                <a:gd name="connsiteY723" fmla="*/ 989705 h 1004386"/>
                <a:gd name="connsiteX724" fmla="*/ 216121 w 1012980"/>
                <a:gd name="connsiteY724" fmla="*/ 952152 h 1004386"/>
                <a:gd name="connsiteX725" fmla="*/ 133189 w 1012980"/>
                <a:gd name="connsiteY725" fmla="*/ 893542 h 1004386"/>
                <a:gd name="connsiteX726" fmla="*/ 67606 w 1012980"/>
                <a:gd name="connsiteY726" fmla="*/ 816552 h 1004386"/>
                <a:gd name="connsiteX727" fmla="*/ 22546 w 1012980"/>
                <a:gd name="connsiteY727" fmla="*/ 724848 h 1004386"/>
                <a:gd name="connsiteX728" fmla="*/ 41 w 1012980"/>
                <a:gd name="connsiteY728" fmla="*/ 622740 h 1004386"/>
                <a:gd name="connsiteX729" fmla="*/ 1181 w 1012980"/>
                <a:gd name="connsiteY729" fmla="*/ 514934 h 1004386"/>
                <a:gd name="connsiteX730" fmla="*/ 25868 w 1012980"/>
                <a:gd name="connsiteY730" fmla="*/ 406534 h 1004386"/>
                <a:gd name="connsiteX731" fmla="*/ 72960 w 1012980"/>
                <a:gd name="connsiteY731" fmla="*/ 302543 h 1004386"/>
                <a:gd name="connsiteX732" fmla="*/ 140277 w 1012980"/>
                <a:gd name="connsiteY732" fmla="*/ 207866 h 1004386"/>
                <a:gd name="connsiteX733" fmla="*/ 224696 w 1012980"/>
                <a:gd name="connsiteY733" fmla="*/ 126913 h 1004386"/>
                <a:gd name="connsiteX734" fmla="*/ 322252 w 1012980"/>
                <a:gd name="connsiteY734" fmla="*/ 63498 h 1004386"/>
                <a:gd name="connsiteX735" fmla="*/ 428284 w 1012980"/>
                <a:gd name="connsiteY735" fmla="*/ 20544 h 1004386"/>
                <a:gd name="connsiteX736" fmla="*/ 537984 w 1012980"/>
                <a:gd name="connsiteY736" fmla="*/ 83 h 1004386"/>
                <a:gd name="connsiteX737" fmla="*/ 646148 w 1012980"/>
                <a:gd name="connsiteY737" fmla="*/ 3055 h 1004386"/>
                <a:gd name="connsiteX738" fmla="*/ 747719 w 1012980"/>
                <a:gd name="connsiteY738" fmla="*/ 29412 h 1004386"/>
                <a:gd name="connsiteX739" fmla="*/ 837987 w 1012980"/>
                <a:gd name="connsiteY739" fmla="*/ 77766 h 1004386"/>
                <a:gd name="connsiteX740" fmla="*/ 912641 w 1012980"/>
                <a:gd name="connsiteY740" fmla="*/ 145987 h 1004386"/>
                <a:gd name="connsiteX741" fmla="*/ 968309 w 1012980"/>
                <a:gd name="connsiteY741" fmla="*/ 230805 h 1004386"/>
                <a:gd name="connsiteX742" fmla="*/ 1002265 w 1012980"/>
                <a:gd name="connsiteY742" fmla="*/ 328256 h 1004386"/>
                <a:gd name="connsiteX743" fmla="*/ 1013022 w 1012980"/>
                <a:gd name="connsiteY743" fmla="*/ 433882 h 1004386"/>
                <a:gd name="connsiteX744" fmla="*/ 1000034 w 1012980"/>
                <a:gd name="connsiteY744" fmla="*/ 542629 h 1004386"/>
                <a:gd name="connsiteX745" fmla="*/ 963947 w 1012980"/>
                <a:gd name="connsiteY745" fmla="*/ 649444 h 1004386"/>
                <a:gd name="connsiteX746" fmla="*/ 906395 w 1012980"/>
                <a:gd name="connsiteY746" fmla="*/ 749322 h 1004386"/>
                <a:gd name="connsiteX747" fmla="*/ 830056 w 1012980"/>
                <a:gd name="connsiteY747" fmla="*/ 837658 h 1004386"/>
                <a:gd name="connsiteX748" fmla="*/ 738548 w 1012980"/>
                <a:gd name="connsiteY748" fmla="*/ 910288 h 1004386"/>
                <a:gd name="connsiteX749" fmla="*/ 636184 w 1012980"/>
                <a:gd name="connsiteY749" fmla="*/ 963794 h 1004386"/>
                <a:gd name="connsiteX750" fmla="*/ 636135 w 1012980"/>
                <a:gd name="connsiteY750" fmla="*/ 963794 h 1004386"/>
                <a:gd name="connsiteX751" fmla="*/ 527624 w 1012980"/>
                <a:gd name="connsiteY751" fmla="*/ 995650 h 1004386"/>
                <a:gd name="connsiteX752" fmla="*/ 418072 w 1012980"/>
                <a:gd name="connsiteY752" fmla="*/ 1004469 h 1004386"/>
                <a:gd name="connsiteX753" fmla="*/ 312586 w 1012980"/>
                <a:gd name="connsiteY753" fmla="*/ 989705 h 1004386"/>
                <a:gd name="connsiteX754" fmla="*/ 216121 w 1012980"/>
                <a:gd name="connsiteY754" fmla="*/ 952152 h 1004386"/>
                <a:gd name="connsiteX755" fmla="*/ 133189 w 1012980"/>
                <a:gd name="connsiteY755" fmla="*/ 893542 h 1004386"/>
                <a:gd name="connsiteX756" fmla="*/ 67606 w 1012980"/>
                <a:gd name="connsiteY756" fmla="*/ 816552 h 1004386"/>
                <a:gd name="connsiteX757" fmla="*/ 22546 w 1012980"/>
                <a:gd name="connsiteY757" fmla="*/ 724848 h 1004386"/>
                <a:gd name="connsiteX758" fmla="*/ 41 w 1012980"/>
                <a:gd name="connsiteY758" fmla="*/ 622740 h 1004386"/>
                <a:gd name="connsiteX759" fmla="*/ 1181 w 1012980"/>
                <a:gd name="connsiteY759" fmla="*/ 514934 h 1004386"/>
                <a:gd name="connsiteX760" fmla="*/ 25868 w 1012980"/>
                <a:gd name="connsiteY760" fmla="*/ 406534 h 1004386"/>
                <a:gd name="connsiteX761" fmla="*/ 72960 w 1012980"/>
                <a:gd name="connsiteY761" fmla="*/ 302543 h 1004386"/>
                <a:gd name="connsiteX762" fmla="*/ 140277 w 1012980"/>
                <a:gd name="connsiteY762" fmla="*/ 207866 h 1004386"/>
                <a:gd name="connsiteX763" fmla="*/ 224696 w 1012980"/>
                <a:gd name="connsiteY763" fmla="*/ 126913 h 1004386"/>
                <a:gd name="connsiteX764" fmla="*/ 322252 w 1012980"/>
                <a:gd name="connsiteY764" fmla="*/ 63498 h 1004386"/>
                <a:gd name="connsiteX765" fmla="*/ 428284 w 1012980"/>
                <a:gd name="connsiteY765" fmla="*/ 20544 h 1004386"/>
                <a:gd name="connsiteX766" fmla="*/ 537984 w 1012980"/>
                <a:gd name="connsiteY766" fmla="*/ 83 h 1004386"/>
                <a:gd name="connsiteX767" fmla="*/ 646148 w 1012980"/>
                <a:gd name="connsiteY767" fmla="*/ 3055 h 1004386"/>
                <a:gd name="connsiteX768" fmla="*/ 747719 w 1012980"/>
                <a:gd name="connsiteY768" fmla="*/ 29412 h 1004386"/>
                <a:gd name="connsiteX769" fmla="*/ 837987 w 1012980"/>
                <a:gd name="connsiteY769" fmla="*/ 77766 h 1004386"/>
                <a:gd name="connsiteX770" fmla="*/ 912641 w 1012980"/>
                <a:gd name="connsiteY770" fmla="*/ 145987 h 1004386"/>
                <a:gd name="connsiteX771" fmla="*/ 968309 w 1012980"/>
                <a:gd name="connsiteY771" fmla="*/ 230805 h 1004386"/>
                <a:gd name="connsiteX772" fmla="*/ 1002265 w 1012980"/>
                <a:gd name="connsiteY772" fmla="*/ 328256 h 1004386"/>
                <a:gd name="connsiteX773" fmla="*/ 1013022 w 1012980"/>
                <a:gd name="connsiteY773" fmla="*/ 433882 h 1004386"/>
                <a:gd name="connsiteX774" fmla="*/ 1000034 w 1012980"/>
                <a:gd name="connsiteY774" fmla="*/ 542629 h 1004386"/>
                <a:gd name="connsiteX775" fmla="*/ 963947 w 1012980"/>
                <a:gd name="connsiteY775" fmla="*/ 649444 h 1004386"/>
                <a:gd name="connsiteX776" fmla="*/ 906395 w 1012980"/>
                <a:gd name="connsiteY776" fmla="*/ 749322 h 1004386"/>
                <a:gd name="connsiteX777" fmla="*/ 830056 w 1012980"/>
                <a:gd name="connsiteY777" fmla="*/ 837658 h 1004386"/>
                <a:gd name="connsiteX778" fmla="*/ 738548 w 1012980"/>
                <a:gd name="connsiteY778" fmla="*/ 910288 h 1004386"/>
                <a:gd name="connsiteX779" fmla="*/ 636184 w 1012980"/>
                <a:gd name="connsiteY779" fmla="*/ 963794 h 1004386"/>
                <a:gd name="connsiteX780" fmla="*/ 636135 w 1012980"/>
                <a:gd name="connsiteY780" fmla="*/ 963794 h 1004386"/>
                <a:gd name="connsiteX781" fmla="*/ 527624 w 1012980"/>
                <a:gd name="connsiteY781" fmla="*/ 995650 h 1004386"/>
                <a:gd name="connsiteX782" fmla="*/ 418072 w 1012980"/>
                <a:gd name="connsiteY782" fmla="*/ 1004469 h 1004386"/>
                <a:gd name="connsiteX783" fmla="*/ 312586 w 1012980"/>
                <a:gd name="connsiteY783" fmla="*/ 989705 h 1004386"/>
                <a:gd name="connsiteX784" fmla="*/ 216121 w 1012980"/>
                <a:gd name="connsiteY784" fmla="*/ 952152 h 1004386"/>
                <a:gd name="connsiteX785" fmla="*/ 133189 w 1012980"/>
                <a:gd name="connsiteY785" fmla="*/ 893542 h 1004386"/>
                <a:gd name="connsiteX786" fmla="*/ 67606 w 1012980"/>
                <a:gd name="connsiteY786" fmla="*/ 816552 h 1004386"/>
                <a:gd name="connsiteX787" fmla="*/ 22546 w 1012980"/>
                <a:gd name="connsiteY787" fmla="*/ 724848 h 1004386"/>
                <a:gd name="connsiteX788" fmla="*/ 41 w 1012980"/>
                <a:gd name="connsiteY788" fmla="*/ 622740 h 1004386"/>
                <a:gd name="connsiteX789" fmla="*/ 1181 w 1012980"/>
                <a:gd name="connsiteY789" fmla="*/ 514934 h 1004386"/>
                <a:gd name="connsiteX790" fmla="*/ 25868 w 1012980"/>
                <a:gd name="connsiteY790" fmla="*/ 406534 h 1004386"/>
                <a:gd name="connsiteX791" fmla="*/ 72960 w 1012980"/>
                <a:gd name="connsiteY791" fmla="*/ 302543 h 1004386"/>
                <a:gd name="connsiteX792" fmla="*/ 140277 w 1012980"/>
                <a:gd name="connsiteY792" fmla="*/ 207866 h 1004386"/>
                <a:gd name="connsiteX793" fmla="*/ 224696 w 1012980"/>
                <a:gd name="connsiteY793" fmla="*/ 126913 h 1004386"/>
                <a:gd name="connsiteX794" fmla="*/ 322252 w 1012980"/>
                <a:gd name="connsiteY794" fmla="*/ 63498 h 1004386"/>
                <a:gd name="connsiteX795" fmla="*/ 428284 w 1012980"/>
                <a:gd name="connsiteY795" fmla="*/ 20544 h 1004386"/>
                <a:gd name="connsiteX796" fmla="*/ 537984 w 1012980"/>
                <a:gd name="connsiteY796" fmla="*/ 83 h 1004386"/>
                <a:gd name="connsiteX797" fmla="*/ 646148 w 1012980"/>
                <a:gd name="connsiteY797" fmla="*/ 3055 h 1004386"/>
                <a:gd name="connsiteX798" fmla="*/ 747719 w 1012980"/>
                <a:gd name="connsiteY798" fmla="*/ 29412 h 1004386"/>
                <a:gd name="connsiteX799" fmla="*/ 837987 w 1012980"/>
                <a:gd name="connsiteY799" fmla="*/ 77766 h 1004386"/>
                <a:gd name="connsiteX800" fmla="*/ 912641 w 1012980"/>
                <a:gd name="connsiteY800" fmla="*/ 145987 h 1004386"/>
                <a:gd name="connsiteX801" fmla="*/ 968309 w 1012980"/>
                <a:gd name="connsiteY801" fmla="*/ 230805 h 1004386"/>
                <a:gd name="connsiteX802" fmla="*/ 1002265 w 1012980"/>
                <a:gd name="connsiteY802" fmla="*/ 328256 h 1004386"/>
                <a:gd name="connsiteX803" fmla="*/ 1013022 w 1012980"/>
                <a:gd name="connsiteY803" fmla="*/ 433882 h 1004386"/>
                <a:gd name="connsiteX804" fmla="*/ 1000034 w 1012980"/>
                <a:gd name="connsiteY804" fmla="*/ 542629 h 1004386"/>
                <a:gd name="connsiteX805" fmla="*/ 963947 w 1012980"/>
                <a:gd name="connsiteY805" fmla="*/ 649444 h 1004386"/>
                <a:gd name="connsiteX806" fmla="*/ 906395 w 1012980"/>
                <a:gd name="connsiteY806" fmla="*/ 749322 h 1004386"/>
                <a:gd name="connsiteX807" fmla="*/ 830056 w 1012980"/>
                <a:gd name="connsiteY807" fmla="*/ 837658 h 1004386"/>
                <a:gd name="connsiteX808" fmla="*/ 738548 w 1012980"/>
                <a:gd name="connsiteY808" fmla="*/ 910288 h 1004386"/>
                <a:gd name="connsiteX809" fmla="*/ 636184 w 1012980"/>
                <a:gd name="connsiteY809" fmla="*/ 963794 h 1004386"/>
                <a:gd name="connsiteX810" fmla="*/ 636135 w 1012980"/>
                <a:gd name="connsiteY810" fmla="*/ 963794 h 1004386"/>
                <a:gd name="connsiteX811" fmla="*/ 527624 w 1012980"/>
                <a:gd name="connsiteY811" fmla="*/ 995650 h 1004386"/>
                <a:gd name="connsiteX812" fmla="*/ 418072 w 1012980"/>
                <a:gd name="connsiteY812" fmla="*/ 1004469 h 1004386"/>
                <a:gd name="connsiteX813" fmla="*/ 312586 w 1012980"/>
                <a:gd name="connsiteY813" fmla="*/ 989705 h 1004386"/>
                <a:gd name="connsiteX814" fmla="*/ 216121 w 1012980"/>
                <a:gd name="connsiteY814" fmla="*/ 952152 h 1004386"/>
                <a:gd name="connsiteX815" fmla="*/ 133189 w 1012980"/>
                <a:gd name="connsiteY815" fmla="*/ 893542 h 1004386"/>
                <a:gd name="connsiteX816" fmla="*/ 67606 w 1012980"/>
                <a:gd name="connsiteY816" fmla="*/ 816552 h 1004386"/>
                <a:gd name="connsiteX817" fmla="*/ 22546 w 1012980"/>
                <a:gd name="connsiteY817" fmla="*/ 724848 h 1004386"/>
                <a:gd name="connsiteX818" fmla="*/ 41 w 1012980"/>
                <a:gd name="connsiteY818" fmla="*/ 622740 h 1004386"/>
                <a:gd name="connsiteX819" fmla="*/ 1181 w 1012980"/>
                <a:gd name="connsiteY819" fmla="*/ 514934 h 1004386"/>
                <a:gd name="connsiteX820" fmla="*/ 25868 w 1012980"/>
                <a:gd name="connsiteY820" fmla="*/ 406534 h 1004386"/>
                <a:gd name="connsiteX821" fmla="*/ 72960 w 1012980"/>
                <a:gd name="connsiteY821" fmla="*/ 302543 h 1004386"/>
                <a:gd name="connsiteX822" fmla="*/ 140277 w 1012980"/>
                <a:gd name="connsiteY822" fmla="*/ 207866 h 1004386"/>
                <a:gd name="connsiteX823" fmla="*/ 224696 w 1012980"/>
                <a:gd name="connsiteY823" fmla="*/ 126913 h 1004386"/>
                <a:gd name="connsiteX824" fmla="*/ 322252 w 1012980"/>
                <a:gd name="connsiteY824" fmla="*/ 63498 h 1004386"/>
                <a:gd name="connsiteX825" fmla="*/ 428284 w 1012980"/>
                <a:gd name="connsiteY825" fmla="*/ 20544 h 1004386"/>
                <a:gd name="connsiteX826" fmla="*/ 537984 w 1012980"/>
                <a:gd name="connsiteY826" fmla="*/ 83 h 1004386"/>
                <a:gd name="connsiteX827" fmla="*/ 646148 w 1012980"/>
                <a:gd name="connsiteY827" fmla="*/ 3055 h 1004386"/>
                <a:gd name="connsiteX828" fmla="*/ 747719 w 1012980"/>
                <a:gd name="connsiteY828" fmla="*/ 29412 h 1004386"/>
                <a:gd name="connsiteX829" fmla="*/ 837987 w 1012980"/>
                <a:gd name="connsiteY829" fmla="*/ 77766 h 1004386"/>
                <a:gd name="connsiteX830" fmla="*/ 912641 w 1012980"/>
                <a:gd name="connsiteY830" fmla="*/ 145987 h 1004386"/>
                <a:gd name="connsiteX831" fmla="*/ 968309 w 1012980"/>
                <a:gd name="connsiteY831" fmla="*/ 230805 h 1004386"/>
                <a:gd name="connsiteX832" fmla="*/ 1002265 w 1012980"/>
                <a:gd name="connsiteY832" fmla="*/ 328256 h 1004386"/>
                <a:gd name="connsiteX833" fmla="*/ 1013022 w 1012980"/>
                <a:gd name="connsiteY833" fmla="*/ 433882 h 1004386"/>
                <a:gd name="connsiteX834" fmla="*/ 1000034 w 1012980"/>
                <a:gd name="connsiteY834" fmla="*/ 542629 h 1004386"/>
                <a:gd name="connsiteX835" fmla="*/ 963947 w 1012980"/>
                <a:gd name="connsiteY835" fmla="*/ 649444 h 1004386"/>
                <a:gd name="connsiteX836" fmla="*/ 906395 w 1012980"/>
                <a:gd name="connsiteY836" fmla="*/ 749322 h 1004386"/>
                <a:gd name="connsiteX837" fmla="*/ 830056 w 1012980"/>
                <a:gd name="connsiteY837" fmla="*/ 837658 h 1004386"/>
                <a:gd name="connsiteX838" fmla="*/ 738548 w 1012980"/>
                <a:gd name="connsiteY838" fmla="*/ 910288 h 1004386"/>
                <a:gd name="connsiteX839" fmla="*/ 636184 w 1012980"/>
                <a:gd name="connsiteY839" fmla="*/ 963794 h 1004386"/>
                <a:gd name="connsiteX840" fmla="*/ 636135 w 1012980"/>
                <a:gd name="connsiteY840" fmla="*/ 963794 h 1004386"/>
                <a:gd name="connsiteX841" fmla="*/ 527624 w 1012980"/>
                <a:gd name="connsiteY841" fmla="*/ 995650 h 1004386"/>
                <a:gd name="connsiteX842" fmla="*/ 418072 w 1012980"/>
                <a:gd name="connsiteY842" fmla="*/ 1004469 h 1004386"/>
                <a:gd name="connsiteX843" fmla="*/ 312586 w 1012980"/>
                <a:gd name="connsiteY843" fmla="*/ 989705 h 1004386"/>
                <a:gd name="connsiteX844" fmla="*/ 216121 w 1012980"/>
                <a:gd name="connsiteY844" fmla="*/ 952152 h 1004386"/>
                <a:gd name="connsiteX845" fmla="*/ 133189 w 1012980"/>
                <a:gd name="connsiteY845" fmla="*/ 893542 h 1004386"/>
                <a:gd name="connsiteX846" fmla="*/ 67606 w 1012980"/>
                <a:gd name="connsiteY846" fmla="*/ 816552 h 1004386"/>
                <a:gd name="connsiteX847" fmla="*/ 22546 w 1012980"/>
                <a:gd name="connsiteY847" fmla="*/ 724848 h 1004386"/>
                <a:gd name="connsiteX848" fmla="*/ 41 w 1012980"/>
                <a:gd name="connsiteY848" fmla="*/ 622740 h 1004386"/>
                <a:gd name="connsiteX849" fmla="*/ 1181 w 1012980"/>
                <a:gd name="connsiteY849" fmla="*/ 514934 h 1004386"/>
                <a:gd name="connsiteX850" fmla="*/ 25868 w 1012980"/>
                <a:gd name="connsiteY850" fmla="*/ 406534 h 1004386"/>
                <a:gd name="connsiteX851" fmla="*/ 72960 w 1012980"/>
                <a:gd name="connsiteY851" fmla="*/ 302543 h 1004386"/>
                <a:gd name="connsiteX852" fmla="*/ 140277 w 1012980"/>
                <a:gd name="connsiteY852" fmla="*/ 207866 h 1004386"/>
                <a:gd name="connsiteX853" fmla="*/ 224696 w 1012980"/>
                <a:gd name="connsiteY853" fmla="*/ 126913 h 1004386"/>
                <a:gd name="connsiteX854" fmla="*/ 322252 w 1012980"/>
                <a:gd name="connsiteY854" fmla="*/ 63498 h 1004386"/>
                <a:gd name="connsiteX855" fmla="*/ 428284 w 1012980"/>
                <a:gd name="connsiteY855" fmla="*/ 20544 h 1004386"/>
                <a:gd name="connsiteX856" fmla="*/ 537984 w 1012980"/>
                <a:gd name="connsiteY856" fmla="*/ 83 h 1004386"/>
                <a:gd name="connsiteX857" fmla="*/ 646148 w 1012980"/>
                <a:gd name="connsiteY857" fmla="*/ 3055 h 1004386"/>
                <a:gd name="connsiteX858" fmla="*/ 747719 w 1012980"/>
                <a:gd name="connsiteY858" fmla="*/ 29412 h 1004386"/>
                <a:gd name="connsiteX859" fmla="*/ 837987 w 1012980"/>
                <a:gd name="connsiteY859" fmla="*/ 77766 h 1004386"/>
                <a:gd name="connsiteX860" fmla="*/ 912641 w 1012980"/>
                <a:gd name="connsiteY860" fmla="*/ 145987 h 1004386"/>
                <a:gd name="connsiteX861" fmla="*/ 968309 w 1012980"/>
                <a:gd name="connsiteY861" fmla="*/ 230805 h 1004386"/>
                <a:gd name="connsiteX862" fmla="*/ 1002265 w 1012980"/>
                <a:gd name="connsiteY862" fmla="*/ 328256 h 1004386"/>
                <a:gd name="connsiteX863" fmla="*/ 1013022 w 1012980"/>
                <a:gd name="connsiteY863" fmla="*/ 433882 h 1004386"/>
                <a:gd name="connsiteX864" fmla="*/ 1000034 w 1012980"/>
                <a:gd name="connsiteY864" fmla="*/ 542629 h 1004386"/>
                <a:gd name="connsiteX865" fmla="*/ 963947 w 1012980"/>
                <a:gd name="connsiteY865" fmla="*/ 649444 h 1004386"/>
                <a:gd name="connsiteX866" fmla="*/ 906395 w 1012980"/>
                <a:gd name="connsiteY866" fmla="*/ 749322 h 1004386"/>
                <a:gd name="connsiteX867" fmla="*/ 830056 w 1012980"/>
                <a:gd name="connsiteY867" fmla="*/ 837658 h 1004386"/>
                <a:gd name="connsiteX868" fmla="*/ 738548 w 1012980"/>
                <a:gd name="connsiteY868" fmla="*/ 910288 h 1004386"/>
                <a:gd name="connsiteX869" fmla="*/ 636184 w 1012980"/>
                <a:gd name="connsiteY869" fmla="*/ 963794 h 1004386"/>
                <a:gd name="connsiteX870" fmla="*/ 636135 w 1012980"/>
                <a:gd name="connsiteY870" fmla="*/ 963794 h 1004386"/>
                <a:gd name="connsiteX871" fmla="*/ 527624 w 1012980"/>
                <a:gd name="connsiteY871" fmla="*/ 995650 h 1004386"/>
                <a:gd name="connsiteX872" fmla="*/ 418072 w 1012980"/>
                <a:gd name="connsiteY872" fmla="*/ 1004469 h 1004386"/>
                <a:gd name="connsiteX873" fmla="*/ 312586 w 1012980"/>
                <a:gd name="connsiteY873" fmla="*/ 989705 h 1004386"/>
                <a:gd name="connsiteX874" fmla="*/ 216121 w 1012980"/>
                <a:gd name="connsiteY874" fmla="*/ 952152 h 1004386"/>
                <a:gd name="connsiteX875" fmla="*/ 133189 w 1012980"/>
                <a:gd name="connsiteY875" fmla="*/ 893542 h 1004386"/>
                <a:gd name="connsiteX876" fmla="*/ 67606 w 1012980"/>
                <a:gd name="connsiteY876" fmla="*/ 816552 h 1004386"/>
                <a:gd name="connsiteX877" fmla="*/ 22546 w 1012980"/>
                <a:gd name="connsiteY877" fmla="*/ 724848 h 1004386"/>
                <a:gd name="connsiteX878" fmla="*/ 41 w 1012980"/>
                <a:gd name="connsiteY878" fmla="*/ 622740 h 1004386"/>
                <a:gd name="connsiteX879" fmla="*/ 1181 w 1012980"/>
                <a:gd name="connsiteY879" fmla="*/ 514934 h 1004386"/>
                <a:gd name="connsiteX880" fmla="*/ 25868 w 1012980"/>
                <a:gd name="connsiteY880" fmla="*/ 406534 h 1004386"/>
                <a:gd name="connsiteX881" fmla="*/ 72960 w 1012980"/>
                <a:gd name="connsiteY881" fmla="*/ 302543 h 1004386"/>
                <a:gd name="connsiteX882" fmla="*/ 140277 w 1012980"/>
                <a:gd name="connsiteY882" fmla="*/ 207866 h 1004386"/>
                <a:gd name="connsiteX883" fmla="*/ 224696 w 1012980"/>
                <a:gd name="connsiteY883" fmla="*/ 126913 h 1004386"/>
                <a:gd name="connsiteX884" fmla="*/ 322252 w 1012980"/>
                <a:gd name="connsiteY884" fmla="*/ 63498 h 1004386"/>
                <a:gd name="connsiteX885" fmla="*/ 428284 w 1012980"/>
                <a:gd name="connsiteY885" fmla="*/ 20544 h 1004386"/>
                <a:gd name="connsiteX886" fmla="*/ 537984 w 1012980"/>
                <a:gd name="connsiteY886" fmla="*/ 83 h 1004386"/>
                <a:gd name="connsiteX887" fmla="*/ 646148 w 1012980"/>
                <a:gd name="connsiteY887" fmla="*/ 3055 h 1004386"/>
                <a:gd name="connsiteX888" fmla="*/ 747719 w 1012980"/>
                <a:gd name="connsiteY888" fmla="*/ 29412 h 1004386"/>
                <a:gd name="connsiteX889" fmla="*/ 837987 w 1012980"/>
                <a:gd name="connsiteY889" fmla="*/ 77766 h 1004386"/>
                <a:gd name="connsiteX890" fmla="*/ 912641 w 1012980"/>
                <a:gd name="connsiteY890" fmla="*/ 145987 h 1004386"/>
                <a:gd name="connsiteX891" fmla="*/ 968309 w 1012980"/>
                <a:gd name="connsiteY891" fmla="*/ 230805 h 1004386"/>
                <a:gd name="connsiteX892" fmla="*/ 1002265 w 1012980"/>
                <a:gd name="connsiteY892" fmla="*/ 328256 h 1004386"/>
                <a:gd name="connsiteX893" fmla="*/ 1013022 w 1012980"/>
                <a:gd name="connsiteY893" fmla="*/ 433882 h 1004386"/>
                <a:gd name="connsiteX894" fmla="*/ 1000034 w 1012980"/>
                <a:gd name="connsiteY894" fmla="*/ 542629 h 1004386"/>
                <a:gd name="connsiteX895" fmla="*/ 963947 w 1012980"/>
                <a:gd name="connsiteY895" fmla="*/ 649444 h 1004386"/>
                <a:gd name="connsiteX896" fmla="*/ 906395 w 1012980"/>
                <a:gd name="connsiteY896" fmla="*/ 749322 h 1004386"/>
                <a:gd name="connsiteX897" fmla="*/ 830056 w 1012980"/>
                <a:gd name="connsiteY897" fmla="*/ 837658 h 1004386"/>
                <a:gd name="connsiteX898" fmla="*/ 738548 w 1012980"/>
                <a:gd name="connsiteY898" fmla="*/ 910288 h 1004386"/>
                <a:gd name="connsiteX899" fmla="*/ 636184 w 1012980"/>
                <a:gd name="connsiteY899" fmla="*/ 963794 h 10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1012980" h="1004386">
                  <a:moveTo>
                    <a:pt x="636135" y="963794"/>
                  </a:move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</a:path>
              </a:pathLst>
            </a:custGeom>
            <a:noFill/>
            <a:ln w="1009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1893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40263-89CF-B1D0-2EC5-70699C5A40AC}"/>
                </a:ext>
              </a:extLst>
            </p:cNvPr>
            <p:cNvSpPr/>
            <p:nvPr/>
          </p:nvSpPr>
          <p:spPr>
            <a:xfrm rot="322781" flipV="1">
              <a:off x="5132179" y="3720737"/>
              <a:ext cx="23663" cy="18210"/>
            </a:xfrm>
            <a:custGeom>
              <a:avLst/>
              <a:gdLst>
                <a:gd name="connsiteX0" fmla="*/ 23748 w 23663"/>
                <a:gd name="connsiteY0" fmla="*/ 9209 h 18210"/>
                <a:gd name="connsiteX1" fmla="*/ 85 w 23663"/>
                <a:gd name="connsiteY1" fmla="*/ 18328 h 18210"/>
                <a:gd name="connsiteX2" fmla="*/ 108 w 23663"/>
                <a:gd name="connsiteY2" fmla="*/ 117 h 18210"/>
                <a:gd name="connsiteX3" fmla="*/ 23748 w 23663"/>
                <a:gd name="connsiteY3" fmla="*/ 9209 h 1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210">
                  <a:moveTo>
                    <a:pt x="23748" y="9209"/>
                  </a:moveTo>
                  <a:cubicBezTo>
                    <a:pt x="20842" y="9931"/>
                    <a:pt x="8065" y="13954"/>
                    <a:pt x="85" y="18328"/>
                  </a:cubicBezTo>
                  <a:lnTo>
                    <a:pt x="108" y="117"/>
                  </a:lnTo>
                  <a:cubicBezTo>
                    <a:pt x="8060" y="4498"/>
                    <a:pt x="20824" y="8536"/>
                    <a:pt x="23748" y="9209"/>
                  </a:cubicBezTo>
                  <a:close/>
                </a:path>
              </a:pathLst>
            </a:custGeom>
            <a:noFill/>
            <a:ln w="107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1893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rgbClr val="FF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3EAD7-3070-8323-1D71-4EF08B75A98E}"/>
                </a:ext>
              </a:extLst>
            </p:cNvPr>
            <p:cNvSpPr/>
            <p:nvPr/>
          </p:nvSpPr>
          <p:spPr>
            <a:xfrm rot="8675154" flipV="1">
              <a:off x="4915519" y="3737062"/>
              <a:ext cx="23629" cy="18228"/>
            </a:xfrm>
            <a:custGeom>
              <a:avLst/>
              <a:gdLst>
                <a:gd name="connsiteX0" fmla="*/ 23698 w 23629"/>
                <a:gd name="connsiteY0" fmla="*/ 9223 h 18228"/>
                <a:gd name="connsiteX1" fmla="*/ 81 w 23629"/>
                <a:gd name="connsiteY1" fmla="*/ 18347 h 18228"/>
                <a:gd name="connsiteX2" fmla="*/ 68 w 23629"/>
                <a:gd name="connsiteY2" fmla="*/ 119 h 18228"/>
                <a:gd name="connsiteX3" fmla="*/ 23698 w 23629"/>
                <a:gd name="connsiteY3" fmla="*/ 9223 h 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29" h="18228">
                  <a:moveTo>
                    <a:pt x="23698" y="9223"/>
                  </a:moveTo>
                  <a:cubicBezTo>
                    <a:pt x="20803" y="9942"/>
                    <a:pt x="8036" y="13969"/>
                    <a:pt x="81" y="18347"/>
                  </a:cubicBezTo>
                  <a:lnTo>
                    <a:pt x="68" y="119"/>
                  </a:lnTo>
                  <a:cubicBezTo>
                    <a:pt x="8068" y="4524"/>
                    <a:pt x="20829" y="8526"/>
                    <a:pt x="23698" y="9223"/>
                  </a:cubicBezTo>
                  <a:close/>
                </a:path>
              </a:pathLst>
            </a:custGeom>
            <a:noFill/>
            <a:ln w="107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1893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A5A593E-8A34-7686-B471-60DACC1DD4E7}"/>
                </a:ext>
              </a:extLst>
            </p:cNvPr>
            <p:cNvSpPr/>
            <p:nvPr/>
          </p:nvSpPr>
          <p:spPr>
            <a:xfrm rot="16200000" flipV="1">
              <a:off x="4961173" y="3528085"/>
              <a:ext cx="23645" cy="18182"/>
            </a:xfrm>
            <a:custGeom>
              <a:avLst/>
              <a:gdLst>
                <a:gd name="connsiteX0" fmla="*/ 23717 w 23645"/>
                <a:gd name="connsiteY0" fmla="*/ 9218 h 18182"/>
                <a:gd name="connsiteX1" fmla="*/ 72 w 23645"/>
                <a:gd name="connsiteY1" fmla="*/ 18284 h 18182"/>
                <a:gd name="connsiteX2" fmla="*/ 72 w 23645"/>
                <a:gd name="connsiteY2" fmla="*/ 102 h 18182"/>
                <a:gd name="connsiteX3" fmla="*/ 23717 w 23645"/>
                <a:gd name="connsiteY3" fmla="*/ 9218 h 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82">
                  <a:moveTo>
                    <a:pt x="23717" y="9218"/>
                  </a:moveTo>
                  <a:cubicBezTo>
                    <a:pt x="20792" y="9912"/>
                    <a:pt x="8052" y="13925"/>
                    <a:pt x="72" y="18284"/>
                  </a:cubicBezTo>
                  <a:lnTo>
                    <a:pt x="72" y="102"/>
                  </a:lnTo>
                  <a:cubicBezTo>
                    <a:pt x="8052" y="4462"/>
                    <a:pt x="20792" y="8475"/>
                    <a:pt x="23717" y="9218"/>
                  </a:cubicBezTo>
                  <a:close/>
                </a:path>
              </a:pathLst>
            </a:custGeom>
            <a:noFill/>
            <a:ln w="107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BA41A8-9C85-1949-9667-9A2877969AC0}"/>
              </a:ext>
            </a:extLst>
          </p:cNvPr>
          <p:cNvSpPr txBox="1"/>
          <p:nvPr/>
        </p:nvSpPr>
        <p:spPr>
          <a:xfrm>
            <a:off x="762842" y="3011320"/>
            <a:ext cx="6110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D7BC397-8E50-1635-12FB-B7D2027F2409}"/>
              </a:ext>
            </a:extLst>
          </p:cNvPr>
          <p:cNvGrpSpPr/>
          <p:nvPr/>
        </p:nvGrpSpPr>
        <p:grpSpPr>
          <a:xfrm>
            <a:off x="7311610" y="266603"/>
            <a:ext cx="2753613" cy="3138270"/>
            <a:chOff x="5474692" y="2839934"/>
            <a:chExt cx="1252835" cy="142784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83762E8-3114-E6C7-7924-587237BAD7E0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1010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8AB5EC-427C-BEAD-1901-53EB89422579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1895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21474A-C8F4-9BC3-E55E-8134351A7D3D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AA9CBFE-8497-06D5-2481-5C32EE89957E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1078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4D2556-11AE-9B33-3FF9-B34AE447DAD7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740013-A3DB-4562-C38A-92285362A7C0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1895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6BC97B-546D-98D6-AC1C-148C3DCEADF7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2DD920-7CE4-7575-7A10-249619785E47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1078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434093-93AC-A2EA-0378-9AFC05573C14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82036B-6152-1089-5A4F-568E25DE002A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18954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6954D2-A0D3-77BB-7E8D-FBEDECFFA56D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233561-99AA-3B2A-826E-4DE0F827BA5C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1078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A31C61-7A62-B96D-34E2-3D6E3B156F91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DB9D88-EBAE-71B1-9F96-1D3D287BBCA0}"/>
                </a:ext>
              </a:extLst>
            </p:cNvPr>
            <p:cNvSpPr/>
            <p:nvPr/>
          </p:nvSpPr>
          <p:spPr>
            <a:xfrm flipV="1">
              <a:off x="5941516" y="3553858"/>
              <a:ext cx="153243" cy="87747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631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C34307-DC5C-DC2A-4054-25CEB14AA1D3}"/>
                </a:ext>
              </a:extLst>
            </p:cNvPr>
            <p:cNvSpPr/>
            <p:nvPr/>
          </p:nvSpPr>
          <p:spPr>
            <a:xfrm>
              <a:off x="5910113" y="3630556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AE5918-A143-634D-6C25-AB619D8D0C75}"/>
                </a:ext>
              </a:extLst>
            </p:cNvPr>
            <p:cNvSpPr/>
            <p:nvPr/>
          </p:nvSpPr>
          <p:spPr>
            <a:xfrm rot="9009841" flipV="1">
              <a:off x="5907703" y="3637864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631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374682-828B-0C96-7D37-4643E83ADE0A}"/>
                </a:ext>
              </a:extLst>
            </p:cNvPr>
            <p:cNvSpPr/>
            <p:nvPr/>
          </p:nvSpPr>
          <p:spPr>
            <a:xfrm>
              <a:off x="5763337" y="3694630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AB19A43-1C86-A77B-F866-FE0FB45F3D4A}"/>
                </a:ext>
              </a:extLst>
            </p:cNvPr>
            <p:cNvSpPr/>
            <p:nvPr/>
          </p:nvSpPr>
          <p:spPr>
            <a:xfrm flipV="1">
              <a:off x="6094759" y="3553858"/>
              <a:ext cx="62656" cy="130853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631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E33C08-B818-5512-3873-86058F03D9F9}"/>
                </a:ext>
              </a:extLst>
            </p:cNvPr>
            <p:cNvSpPr/>
            <p:nvPr/>
          </p:nvSpPr>
          <p:spPr>
            <a:xfrm>
              <a:off x="6145907" y="3679212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BF6E66-E020-AB1F-0155-91C5971BC6A5}"/>
                </a:ext>
              </a:extLst>
            </p:cNvPr>
            <p:cNvSpPr/>
            <p:nvPr/>
          </p:nvSpPr>
          <p:spPr>
            <a:xfrm rot="3866908" flipV="1">
              <a:off x="6147136" y="3688263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6317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60B395-7BBF-FB53-D9DB-6AC27E819792}"/>
                </a:ext>
              </a:extLst>
            </p:cNvPr>
            <p:cNvSpPr/>
            <p:nvPr/>
          </p:nvSpPr>
          <p:spPr>
            <a:xfrm>
              <a:off x="6186275" y="3761141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E482C8-9CC7-1FEA-35EA-CEFC02A5A257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141712C-9C9F-D69B-7EBA-58B04A622A73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239E6B-62FD-13B9-1895-2204B306C18C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2FE6FC0-AC37-357A-FAB8-1B3ED353263B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0F097C-B7B0-A3AA-1FBE-232EA06398D0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DA498E-2710-CF90-4340-598352DDC0DE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1562F2-E405-2EE5-8C20-7B7F8384DC4D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7471AF-C820-762D-AE6F-022B99C9946A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4E0BD8-CF07-B7F3-EF47-F468F6A0B436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CF5BC6B-80BC-8D11-A282-4734C5ABA089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EED7A3-E32A-64F6-B4C9-EC139E8EF255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9D65E77-22D8-661C-B53B-3A25216C0CBE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505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636338" y="290373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8" y="290373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241B1764-0CC9-EB38-6CC0-28D8A6EC2292}"/>
              </a:ext>
            </a:extLst>
          </p:cNvPr>
          <p:cNvSpPr txBox="1"/>
          <p:nvPr/>
        </p:nvSpPr>
        <p:spPr>
          <a:xfrm>
            <a:off x="838200" y="1513037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Transformada de Clarke</a:t>
            </a:r>
          </a:p>
          <a:p>
            <a:r>
              <a:rPr lang="es-ES" sz="3600" b="1" dirty="0"/>
              <a:t>ortonormal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3CE862B-4FCD-E969-5D38-B8442832AFCF}"/>
              </a:ext>
            </a:extLst>
          </p:cNvPr>
          <p:cNvGrpSpPr/>
          <p:nvPr/>
        </p:nvGrpSpPr>
        <p:grpSpPr>
          <a:xfrm>
            <a:off x="6337688" y="3483130"/>
            <a:ext cx="5569001" cy="2462891"/>
            <a:chOff x="4395332" y="3636342"/>
            <a:chExt cx="3583667" cy="1584877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8566BF2-81AD-9C0C-FF12-20FDCA2C42A1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1584941 h 1584877"/>
                <a:gd name="connsiteX2" fmla="*/ 350236 w 2451141"/>
                <a:gd name="connsiteY2" fmla="*/ 63 h 1584877"/>
                <a:gd name="connsiteX3" fmla="*/ 350236 w 2451141"/>
                <a:gd name="connsiteY3" fmla="*/ 1584941 h 1584877"/>
                <a:gd name="connsiteX4" fmla="*/ 700441 w 2451141"/>
                <a:gd name="connsiteY4" fmla="*/ 63 h 1584877"/>
                <a:gd name="connsiteX5" fmla="*/ 700441 w 2451141"/>
                <a:gd name="connsiteY5" fmla="*/ 1584941 h 1584877"/>
                <a:gd name="connsiteX6" fmla="*/ 1050597 w 2451141"/>
                <a:gd name="connsiteY6" fmla="*/ 63 h 1584877"/>
                <a:gd name="connsiteX7" fmla="*/ 1050597 w 2451141"/>
                <a:gd name="connsiteY7" fmla="*/ 1584941 h 1584877"/>
                <a:gd name="connsiteX8" fmla="*/ 1400754 w 2451141"/>
                <a:gd name="connsiteY8" fmla="*/ 63 h 1584877"/>
                <a:gd name="connsiteX9" fmla="*/ 1400754 w 2451141"/>
                <a:gd name="connsiteY9" fmla="*/ 1584941 h 1584877"/>
                <a:gd name="connsiteX10" fmla="*/ 1750910 w 2451141"/>
                <a:gd name="connsiteY10" fmla="*/ 63 h 1584877"/>
                <a:gd name="connsiteX11" fmla="*/ 1750910 w 2451141"/>
                <a:gd name="connsiteY11" fmla="*/ 1584941 h 1584877"/>
                <a:gd name="connsiteX12" fmla="*/ 2101066 w 2451141"/>
                <a:gd name="connsiteY12" fmla="*/ 63 h 1584877"/>
                <a:gd name="connsiteX13" fmla="*/ 2101066 w 2451141"/>
                <a:gd name="connsiteY13" fmla="*/ 1584941 h 1584877"/>
                <a:gd name="connsiteX14" fmla="*/ 2451222 w 2451141"/>
                <a:gd name="connsiteY14" fmla="*/ 63 h 1584877"/>
                <a:gd name="connsiteX15" fmla="*/ 2451222 w 2451141"/>
                <a:gd name="connsiteY15" fmla="*/ 1584941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1584941"/>
                  </a:lnTo>
                  <a:moveTo>
                    <a:pt x="350236" y="63"/>
                  </a:moveTo>
                  <a:lnTo>
                    <a:pt x="350236" y="1584941"/>
                  </a:lnTo>
                  <a:moveTo>
                    <a:pt x="700441" y="63"/>
                  </a:moveTo>
                  <a:lnTo>
                    <a:pt x="700441" y="1584941"/>
                  </a:lnTo>
                  <a:moveTo>
                    <a:pt x="1050597" y="63"/>
                  </a:moveTo>
                  <a:lnTo>
                    <a:pt x="1050597" y="1584941"/>
                  </a:lnTo>
                  <a:moveTo>
                    <a:pt x="1400754" y="63"/>
                  </a:moveTo>
                  <a:lnTo>
                    <a:pt x="1400754" y="1584941"/>
                  </a:lnTo>
                  <a:moveTo>
                    <a:pt x="1750910" y="63"/>
                  </a:moveTo>
                  <a:lnTo>
                    <a:pt x="1750910" y="1584941"/>
                  </a:lnTo>
                  <a:moveTo>
                    <a:pt x="2101066" y="63"/>
                  </a:moveTo>
                  <a:lnTo>
                    <a:pt x="2101066" y="1584941"/>
                  </a:lnTo>
                  <a:moveTo>
                    <a:pt x="2451222" y="63"/>
                  </a:moveTo>
                  <a:lnTo>
                    <a:pt x="2451222" y="1584941"/>
                  </a:lnTo>
                </a:path>
              </a:pathLst>
            </a:custGeom>
            <a:noFill/>
            <a:ln w="5052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A34E830-491E-C8AB-70F0-9AC34675B62F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3025482 w 3025401"/>
                <a:gd name="connsiteY1" fmla="*/ 63 h 1100935"/>
                <a:gd name="connsiteX2" fmla="*/ 80 w 3025401"/>
                <a:gd name="connsiteY2" fmla="*/ 550507 h 1100935"/>
                <a:gd name="connsiteX3" fmla="*/ 3025482 w 3025401"/>
                <a:gd name="connsiteY3" fmla="*/ 550507 h 1100935"/>
                <a:gd name="connsiteX4" fmla="*/ 80 w 3025401"/>
                <a:gd name="connsiteY4" fmla="*/ 1100999 h 1100935"/>
                <a:gd name="connsiteX5" fmla="*/ 3025482 w 3025401"/>
                <a:gd name="connsiteY5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3025482" y="63"/>
                  </a:lnTo>
                  <a:moveTo>
                    <a:pt x="80" y="550507"/>
                  </a:moveTo>
                  <a:lnTo>
                    <a:pt x="3025482" y="550507"/>
                  </a:lnTo>
                  <a:moveTo>
                    <a:pt x="80" y="1100999"/>
                  </a:moveTo>
                  <a:lnTo>
                    <a:pt x="3025482" y="1100999"/>
                  </a:lnTo>
                </a:path>
              </a:pathLst>
            </a:custGeom>
            <a:noFill/>
            <a:ln w="5052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4BAA1B-7423-206F-E8BE-5BF89C96DC03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53879 h 1584877"/>
                <a:gd name="connsiteX2" fmla="*/ 350236 w 2451141"/>
                <a:gd name="connsiteY2" fmla="*/ 63 h 1584877"/>
                <a:gd name="connsiteX3" fmla="*/ 350236 w 2451141"/>
                <a:gd name="connsiteY3" fmla="*/ 53879 h 1584877"/>
                <a:gd name="connsiteX4" fmla="*/ 700441 w 2451141"/>
                <a:gd name="connsiteY4" fmla="*/ 63 h 1584877"/>
                <a:gd name="connsiteX5" fmla="*/ 700441 w 2451141"/>
                <a:gd name="connsiteY5" fmla="*/ 53879 h 1584877"/>
                <a:gd name="connsiteX6" fmla="*/ 1050597 w 2451141"/>
                <a:gd name="connsiteY6" fmla="*/ 63 h 1584877"/>
                <a:gd name="connsiteX7" fmla="*/ 1050597 w 2451141"/>
                <a:gd name="connsiteY7" fmla="*/ 53879 h 1584877"/>
                <a:gd name="connsiteX8" fmla="*/ 1400754 w 2451141"/>
                <a:gd name="connsiteY8" fmla="*/ 63 h 1584877"/>
                <a:gd name="connsiteX9" fmla="*/ 1400754 w 2451141"/>
                <a:gd name="connsiteY9" fmla="*/ 53879 h 1584877"/>
                <a:gd name="connsiteX10" fmla="*/ 1750910 w 2451141"/>
                <a:gd name="connsiteY10" fmla="*/ 63 h 1584877"/>
                <a:gd name="connsiteX11" fmla="*/ 1750910 w 2451141"/>
                <a:gd name="connsiteY11" fmla="*/ 53879 h 1584877"/>
                <a:gd name="connsiteX12" fmla="*/ 2101066 w 2451141"/>
                <a:gd name="connsiteY12" fmla="*/ 63 h 1584877"/>
                <a:gd name="connsiteX13" fmla="*/ 2101066 w 2451141"/>
                <a:gd name="connsiteY13" fmla="*/ 53879 h 1584877"/>
                <a:gd name="connsiteX14" fmla="*/ 2451222 w 2451141"/>
                <a:gd name="connsiteY14" fmla="*/ 63 h 1584877"/>
                <a:gd name="connsiteX15" fmla="*/ 2451222 w 2451141"/>
                <a:gd name="connsiteY15" fmla="*/ 53879 h 1584877"/>
                <a:gd name="connsiteX16" fmla="*/ 80 w 2451141"/>
                <a:gd name="connsiteY16" fmla="*/ 1584941 h 1584877"/>
                <a:gd name="connsiteX17" fmla="*/ 80 w 2451141"/>
                <a:gd name="connsiteY17" fmla="*/ 1531176 h 1584877"/>
                <a:gd name="connsiteX18" fmla="*/ 350236 w 2451141"/>
                <a:gd name="connsiteY18" fmla="*/ 1584941 h 1584877"/>
                <a:gd name="connsiteX19" fmla="*/ 350236 w 2451141"/>
                <a:gd name="connsiteY19" fmla="*/ 1531176 h 1584877"/>
                <a:gd name="connsiteX20" fmla="*/ 700441 w 2451141"/>
                <a:gd name="connsiteY20" fmla="*/ 1584941 h 1584877"/>
                <a:gd name="connsiteX21" fmla="*/ 700441 w 2451141"/>
                <a:gd name="connsiteY21" fmla="*/ 1531176 h 1584877"/>
                <a:gd name="connsiteX22" fmla="*/ 1050597 w 2451141"/>
                <a:gd name="connsiteY22" fmla="*/ 1584941 h 1584877"/>
                <a:gd name="connsiteX23" fmla="*/ 1050597 w 2451141"/>
                <a:gd name="connsiteY23" fmla="*/ 1531176 h 1584877"/>
                <a:gd name="connsiteX24" fmla="*/ 1400754 w 2451141"/>
                <a:gd name="connsiteY24" fmla="*/ 1584941 h 1584877"/>
                <a:gd name="connsiteX25" fmla="*/ 1400754 w 2451141"/>
                <a:gd name="connsiteY25" fmla="*/ 1531176 h 1584877"/>
                <a:gd name="connsiteX26" fmla="*/ 1750910 w 2451141"/>
                <a:gd name="connsiteY26" fmla="*/ 1584941 h 1584877"/>
                <a:gd name="connsiteX27" fmla="*/ 1750910 w 2451141"/>
                <a:gd name="connsiteY27" fmla="*/ 1531176 h 1584877"/>
                <a:gd name="connsiteX28" fmla="*/ 2101066 w 2451141"/>
                <a:gd name="connsiteY28" fmla="*/ 1584941 h 1584877"/>
                <a:gd name="connsiteX29" fmla="*/ 2101066 w 2451141"/>
                <a:gd name="connsiteY29" fmla="*/ 1531176 h 1584877"/>
                <a:gd name="connsiteX30" fmla="*/ 2451222 w 2451141"/>
                <a:gd name="connsiteY30" fmla="*/ 1584941 h 1584877"/>
                <a:gd name="connsiteX31" fmla="*/ 2451222 w 2451141"/>
                <a:gd name="connsiteY31" fmla="*/ 1531176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53879"/>
                  </a:lnTo>
                  <a:moveTo>
                    <a:pt x="350236" y="63"/>
                  </a:moveTo>
                  <a:lnTo>
                    <a:pt x="350236" y="53879"/>
                  </a:lnTo>
                  <a:moveTo>
                    <a:pt x="700441" y="63"/>
                  </a:moveTo>
                  <a:lnTo>
                    <a:pt x="700441" y="53879"/>
                  </a:lnTo>
                  <a:moveTo>
                    <a:pt x="1050597" y="63"/>
                  </a:moveTo>
                  <a:lnTo>
                    <a:pt x="1050597" y="53879"/>
                  </a:lnTo>
                  <a:moveTo>
                    <a:pt x="1400754" y="63"/>
                  </a:moveTo>
                  <a:lnTo>
                    <a:pt x="1400754" y="53879"/>
                  </a:lnTo>
                  <a:moveTo>
                    <a:pt x="1750910" y="63"/>
                  </a:moveTo>
                  <a:lnTo>
                    <a:pt x="1750910" y="53879"/>
                  </a:lnTo>
                  <a:moveTo>
                    <a:pt x="2101066" y="63"/>
                  </a:moveTo>
                  <a:lnTo>
                    <a:pt x="2101066" y="53879"/>
                  </a:lnTo>
                  <a:moveTo>
                    <a:pt x="2451222" y="63"/>
                  </a:moveTo>
                  <a:lnTo>
                    <a:pt x="2451222" y="53879"/>
                  </a:lnTo>
                  <a:moveTo>
                    <a:pt x="80" y="1584941"/>
                  </a:moveTo>
                  <a:lnTo>
                    <a:pt x="80" y="1531176"/>
                  </a:lnTo>
                  <a:moveTo>
                    <a:pt x="350236" y="1584941"/>
                  </a:moveTo>
                  <a:lnTo>
                    <a:pt x="350236" y="1531176"/>
                  </a:lnTo>
                  <a:moveTo>
                    <a:pt x="700441" y="1584941"/>
                  </a:moveTo>
                  <a:lnTo>
                    <a:pt x="700441" y="1531176"/>
                  </a:lnTo>
                  <a:moveTo>
                    <a:pt x="1050597" y="1584941"/>
                  </a:moveTo>
                  <a:lnTo>
                    <a:pt x="1050597" y="1531176"/>
                  </a:lnTo>
                  <a:moveTo>
                    <a:pt x="1400754" y="1584941"/>
                  </a:moveTo>
                  <a:lnTo>
                    <a:pt x="1400754" y="1531176"/>
                  </a:lnTo>
                  <a:moveTo>
                    <a:pt x="1750910" y="1584941"/>
                  </a:moveTo>
                  <a:lnTo>
                    <a:pt x="1750910" y="1531176"/>
                  </a:lnTo>
                  <a:moveTo>
                    <a:pt x="2101066" y="1584941"/>
                  </a:moveTo>
                  <a:lnTo>
                    <a:pt x="2101066" y="1531176"/>
                  </a:lnTo>
                  <a:moveTo>
                    <a:pt x="2451222" y="1584941"/>
                  </a:moveTo>
                  <a:lnTo>
                    <a:pt x="2451222" y="1531176"/>
                  </a:lnTo>
                </a:path>
              </a:pathLst>
            </a:custGeom>
            <a:noFill/>
            <a:ln w="2526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064D62F-AA06-1633-5336-7FF067A53804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53946 w 3025401"/>
                <a:gd name="connsiteY1" fmla="*/ 63 h 1100935"/>
                <a:gd name="connsiteX2" fmla="*/ 80 w 3025401"/>
                <a:gd name="connsiteY2" fmla="*/ 550507 h 1100935"/>
                <a:gd name="connsiteX3" fmla="*/ 53946 w 3025401"/>
                <a:gd name="connsiteY3" fmla="*/ 550507 h 1100935"/>
                <a:gd name="connsiteX4" fmla="*/ 80 w 3025401"/>
                <a:gd name="connsiteY4" fmla="*/ 1100999 h 1100935"/>
                <a:gd name="connsiteX5" fmla="*/ 53946 w 3025401"/>
                <a:gd name="connsiteY5" fmla="*/ 1100999 h 1100935"/>
                <a:gd name="connsiteX6" fmla="*/ 3025482 w 3025401"/>
                <a:gd name="connsiteY6" fmla="*/ 63 h 1100935"/>
                <a:gd name="connsiteX7" fmla="*/ 2971615 w 3025401"/>
                <a:gd name="connsiteY7" fmla="*/ 63 h 1100935"/>
                <a:gd name="connsiteX8" fmla="*/ 3025482 w 3025401"/>
                <a:gd name="connsiteY8" fmla="*/ 550507 h 1100935"/>
                <a:gd name="connsiteX9" fmla="*/ 2971615 w 3025401"/>
                <a:gd name="connsiteY9" fmla="*/ 550507 h 1100935"/>
                <a:gd name="connsiteX10" fmla="*/ 3025482 w 3025401"/>
                <a:gd name="connsiteY10" fmla="*/ 1100999 h 1100935"/>
                <a:gd name="connsiteX11" fmla="*/ 2971615 w 3025401"/>
                <a:gd name="connsiteY11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53946" y="63"/>
                  </a:lnTo>
                  <a:moveTo>
                    <a:pt x="80" y="550507"/>
                  </a:moveTo>
                  <a:lnTo>
                    <a:pt x="53946" y="550507"/>
                  </a:lnTo>
                  <a:moveTo>
                    <a:pt x="80" y="1100999"/>
                  </a:moveTo>
                  <a:lnTo>
                    <a:pt x="53946" y="1100999"/>
                  </a:lnTo>
                  <a:moveTo>
                    <a:pt x="3025482" y="63"/>
                  </a:moveTo>
                  <a:lnTo>
                    <a:pt x="2971615" y="63"/>
                  </a:lnTo>
                  <a:moveTo>
                    <a:pt x="3025482" y="550507"/>
                  </a:moveTo>
                  <a:lnTo>
                    <a:pt x="2971615" y="550507"/>
                  </a:lnTo>
                  <a:moveTo>
                    <a:pt x="3025482" y="1100999"/>
                  </a:moveTo>
                  <a:lnTo>
                    <a:pt x="2971615" y="1100999"/>
                  </a:lnTo>
                </a:path>
              </a:pathLst>
            </a:custGeom>
            <a:noFill/>
            <a:ln w="2526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66" name="Graphic 159">
              <a:extLst>
                <a:ext uri="{FF2B5EF4-FFF2-40B4-BE49-F238E27FC236}">
                  <a16:creationId xmlns:a16="http://schemas.microsoft.com/office/drawing/2014/main" id="{4B6E3779-9471-B8CD-22A6-1E2F1D8D2976}"/>
                </a:ext>
              </a:extLst>
            </p:cNvPr>
            <p:cNvGrpSpPr/>
            <p:nvPr/>
          </p:nvGrpSpPr>
          <p:grpSpPr>
            <a:xfrm>
              <a:off x="4647436" y="3768403"/>
              <a:ext cx="2521193" cy="1320756"/>
              <a:chOff x="4982281" y="2820875"/>
              <a:chExt cx="2521193" cy="1320756"/>
            </a:xfrm>
            <a:noFill/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90EE679-4BCC-6F0B-4EB9-D26D3EAE5F79}"/>
                  </a:ext>
                </a:extLst>
              </p:cNvPr>
              <p:cNvSpPr/>
              <p:nvPr/>
            </p:nvSpPr>
            <p:spPr>
              <a:xfrm flipV="1">
                <a:off x="4982281" y="2820875"/>
                <a:ext cx="2521193" cy="1320359"/>
              </a:xfrm>
              <a:custGeom>
                <a:avLst/>
                <a:gdLst>
                  <a:gd name="connsiteX0" fmla="*/ 80 w 2521193"/>
                  <a:gd name="connsiteY0" fmla="*/ 660219 h 1320359"/>
                  <a:gd name="connsiteX1" fmla="*/ 51563 w 2521193"/>
                  <a:gd name="connsiteY1" fmla="*/ 827760 h 1320359"/>
                  <a:gd name="connsiteX2" fmla="*/ 102997 w 2521193"/>
                  <a:gd name="connsiteY2" fmla="*/ 984350 h 1320359"/>
                  <a:gd name="connsiteX3" fmla="*/ 154430 w 2521193"/>
                  <a:gd name="connsiteY3" fmla="*/ 1119731 h 1320359"/>
                  <a:gd name="connsiteX4" fmla="*/ 205914 w 2521193"/>
                  <a:gd name="connsiteY4" fmla="*/ 1225082 h 1320359"/>
                  <a:gd name="connsiteX5" fmla="*/ 257347 w 2521193"/>
                  <a:gd name="connsiteY5" fmla="*/ 1293466 h 1320359"/>
                  <a:gd name="connsiteX6" fmla="*/ 308781 w 2521193"/>
                  <a:gd name="connsiteY6" fmla="*/ 1320423 h 1320359"/>
                  <a:gd name="connsiteX7" fmla="*/ 360264 w 2521193"/>
                  <a:gd name="connsiteY7" fmla="*/ 1304170 h 1320359"/>
                  <a:gd name="connsiteX8" fmla="*/ 411698 w 2521193"/>
                  <a:gd name="connsiteY8" fmla="*/ 1245845 h 1320359"/>
                  <a:gd name="connsiteX9" fmla="*/ 463181 w 2521193"/>
                  <a:gd name="connsiteY9" fmla="*/ 1149215 h 1320359"/>
                  <a:gd name="connsiteX10" fmla="*/ 514615 w 2521193"/>
                  <a:gd name="connsiteY10" fmla="*/ 1020574 h 1320359"/>
                  <a:gd name="connsiteX11" fmla="*/ 566049 w 2521193"/>
                  <a:gd name="connsiteY11" fmla="*/ 868394 h 1320359"/>
                  <a:gd name="connsiteX12" fmla="*/ 617532 w 2521193"/>
                  <a:gd name="connsiteY12" fmla="*/ 702538 h 1320359"/>
                  <a:gd name="connsiteX13" fmla="*/ 668966 w 2521193"/>
                  <a:gd name="connsiteY13" fmla="*/ 534005 h 1320359"/>
                  <a:gd name="connsiteX14" fmla="*/ 720399 w 2521193"/>
                  <a:gd name="connsiteY14" fmla="*/ 373649 h 1320359"/>
                  <a:gd name="connsiteX15" fmla="*/ 771883 w 2521193"/>
                  <a:gd name="connsiteY15" fmla="*/ 232074 h 1320359"/>
                  <a:gd name="connsiteX16" fmla="*/ 823316 w 2521193"/>
                  <a:gd name="connsiteY16" fmla="*/ 118497 h 1320359"/>
                  <a:gd name="connsiteX17" fmla="*/ 874799 w 2521193"/>
                  <a:gd name="connsiteY17" fmla="*/ 40351 h 1320359"/>
                  <a:gd name="connsiteX18" fmla="*/ 926233 w 2521193"/>
                  <a:gd name="connsiteY18" fmla="*/ 2789 h 1320359"/>
                  <a:gd name="connsiteX19" fmla="*/ 977667 w 2521193"/>
                  <a:gd name="connsiteY19" fmla="*/ 8190 h 1320359"/>
                  <a:gd name="connsiteX20" fmla="*/ 1029150 w 2521193"/>
                  <a:gd name="connsiteY20" fmla="*/ 56208 h 1320359"/>
                  <a:gd name="connsiteX21" fmla="*/ 1080584 w 2521193"/>
                  <a:gd name="connsiteY21" fmla="*/ 143819 h 1320359"/>
                  <a:gd name="connsiteX22" fmla="*/ 1132018 w 2521193"/>
                  <a:gd name="connsiteY22" fmla="*/ 265176 h 1320359"/>
                  <a:gd name="connsiteX23" fmla="*/ 1183501 w 2521193"/>
                  <a:gd name="connsiteY23" fmla="*/ 412351 h 1320359"/>
                  <a:gd name="connsiteX24" fmla="*/ 1234935 w 2521193"/>
                  <a:gd name="connsiteY24" fmla="*/ 575779 h 1320359"/>
                  <a:gd name="connsiteX25" fmla="*/ 1286418 w 2521193"/>
                  <a:gd name="connsiteY25" fmla="*/ 744658 h 1320359"/>
                  <a:gd name="connsiteX26" fmla="*/ 1337852 w 2521193"/>
                  <a:gd name="connsiteY26" fmla="*/ 908086 h 1320359"/>
                  <a:gd name="connsiteX27" fmla="*/ 1389285 w 2521193"/>
                  <a:gd name="connsiteY27" fmla="*/ 1055261 h 1320359"/>
                  <a:gd name="connsiteX28" fmla="*/ 1440768 w 2521193"/>
                  <a:gd name="connsiteY28" fmla="*/ 1176618 h 1320359"/>
                  <a:gd name="connsiteX29" fmla="*/ 1492202 w 2521193"/>
                  <a:gd name="connsiteY29" fmla="*/ 1264229 h 1320359"/>
                  <a:gd name="connsiteX30" fmla="*/ 1543685 w 2521193"/>
                  <a:gd name="connsiteY30" fmla="*/ 1312297 h 1320359"/>
                  <a:gd name="connsiteX31" fmla="*/ 1595119 w 2521193"/>
                  <a:gd name="connsiteY31" fmla="*/ 1317698 h 1320359"/>
                  <a:gd name="connsiteX32" fmla="*/ 1646553 w 2521193"/>
                  <a:gd name="connsiteY32" fmla="*/ 1280136 h 1320359"/>
                  <a:gd name="connsiteX33" fmla="*/ 1698036 w 2521193"/>
                  <a:gd name="connsiteY33" fmla="*/ 1201990 h 1320359"/>
                  <a:gd name="connsiteX34" fmla="*/ 1749470 w 2521193"/>
                  <a:gd name="connsiteY34" fmla="*/ 1088413 h 1320359"/>
                  <a:gd name="connsiteX35" fmla="*/ 1800903 w 2521193"/>
                  <a:gd name="connsiteY35" fmla="*/ 946838 h 1320359"/>
                  <a:gd name="connsiteX36" fmla="*/ 1852387 w 2521193"/>
                  <a:gd name="connsiteY36" fmla="*/ 786531 h 1320359"/>
                  <a:gd name="connsiteX37" fmla="*/ 1903820 w 2521193"/>
                  <a:gd name="connsiteY37" fmla="*/ 617949 h 1320359"/>
                  <a:gd name="connsiteX38" fmla="*/ 1955304 w 2521193"/>
                  <a:gd name="connsiteY38" fmla="*/ 452142 h 1320359"/>
                  <a:gd name="connsiteX39" fmla="*/ 2006737 w 2521193"/>
                  <a:gd name="connsiteY39" fmla="*/ 299913 h 1320359"/>
                  <a:gd name="connsiteX40" fmla="*/ 2058171 w 2521193"/>
                  <a:gd name="connsiteY40" fmla="*/ 171272 h 1320359"/>
                  <a:gd name="connsiteX41" fmla="*/ 2109654 w 2521193"/>
                  <a:gd name="connsiteY41" fmla="*/ 74642 h 1320359"/>
                  <a:gd name="connsiteX42" fmla="*/ 2161088 w 2521193"/>
                  <a:gd name="connsiteY42" fmla="*/ 16267 h 1320359"/>
                  <a:gd name="connsiteX43" fmla="*/ 2212522 w 2521193"/>
                  <a:gd name="connsiteY43" fmla="*/ 63 h 1320359"/>
                  <a:gd name="connsiteX44" fmla="*/ 2264005 w 2521193"/>
                  <a:gd name="connsiteY44" fmla="*/ 27021 h 1320359"/>
                  <a:gd name="connsiteX45" fmla="*/ 2315439 w 2521193"/>
                  <a:gd name="connsiteY45" fmla="*/ 95355 h 1320359"/>
                  <a:gd name="connsiteX46" fmla="*/ 2366922 w 2521193"/>
                  <a:gd name="connsiteY46" fmla="*/ 200707 h 1320359"/>
                  <a:gd name="connsiteX47" fmla="*/ 2418356 w 2521193"/>
                  <a:gd name="connsiteY47" fmla="*/ 336087 h 1320359"/>
                  <a:gd name="connsiteX48" fmla="*/ 2469790 w 2521193"/>
                  <a:gd name="connsiteY48" fmla="*/ 492628 h 1320359"/>
                  <a:gd name="connsiteX49" fmla="*/ 2521273 w 2521193"/>
                  <a:gd name="connsiteY49" fmla="*/ 660169 h 132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20359">
                    <a:moveTo>
                      <a:pt x="80" y="660219"/>
                    </a:moveTo>
                    <a:lnTo>
                      <a:pt x="51563" y="827760"/>
                    </a:lnTo>
                    <a:lnTo>
                      <a:pt x="102997" y="984350"/>
                    </a:lnTo>
                    <a:lnTo>
                      <a:pt x="154430" y="1119731"/>
                    </a:lnTo>
                    <a:lnTo>
                      <a:pt x="205914" y="1225082"/>
                    </a:lnTo>
                    <a:lnTo>
                      <a:pt x="257347" y="1293466"/>
                    </a:lnTo>
                    <a:lnTo>
                      <a:pt x="308781" y="1320423"/>
                    </a:lnTo>
                    <a:lnTo>
                      <a:pt x="360264" y="1304170"/>
                    </a:lnTo>
                    <a:lnTo>
                      <a:pt x="411698" y="1245845"/>
                    </a:lnTo>
                    <a:lnTo>
                      <a:pt x="463181" y="1149215"/>
                    </a:lnTo>
                    <a:lnTo>
                      <a:pt x="514615" y="1020574"/>
                    </a:lnTo>
                    <a:lnTo>
                      <a:pt x="566049" y="868394"/>
                    </a:lnTo>
                    <a:lnTo>
                      <a:pt x="617532" y="702538"/>
                    </a:lnTo>
                    <a:lnTo>
                      <a:pt x="668966" y="534005"/>
                    </a:lnTo>
                    <a:lnTo>
                      <a:pt x="720399" y="373649"/>
                    </a:lnTo>
                    <a:lnTo>
                      <a:pt x="771883" y="232074"/>
                    </a:lnTo>
                    <a:lnTo>
                      <a:pt x="823316" y="118497"/>
                    </a:lnTo>
                    <a:lnTo>
                      <a:pt x="874799" y="40351"/>
                    </a:lnTo>
                    <a:lnTo>
                      <a:pt x="926233" y="2789"/>
                    </a:lnTo>
                    <a:lnTo>
                      <a:pt x="977667" y="8190"/>
                    </a:lnTo>
                    <a:lnTo>
                      <a:pt x="1029150" y="56208"/>
                    </a:lnTo>
                    <a:lnTo>
                      <a:pt x="1080584" y="143819"/>
                    </a:lnTo>
                    <a:lnTo>
                      <a:pt x="1132018" y="265176"/>
                    </a:lnTo>
                    <a:lnTo>
                      <a:pt x="1183501" y="412351"/>
                    </a:lnTo>
                    <a:lnTo>
                      <a:pt x="1234935" y="575779"/>
                    </a:lnTo>
                    <a:lnTo>
                      <a:pt x="1286418" y="744658"/>
                    </a:lnTo>
                    <a:lnTo>
                      <a:pt x="1337852" y="908086"/>
                    </a:lnTo>
                    <a:lnTo>
                      <a:pt x="1389285" y="1055261"/>
                    </a:lnTo>
                    <a:lnTo>
                      <a:pt x="1440768" y="1176618"/>
                    </a:lnTo>
                    <a:lnTo>
                      <a:pt x="1492202" y="1264229"/>
                    </a:lnTo>
                    <a:lnTo>
                      <a:pt x="1543685" y="1312297"/>
                    </a:lnTo>
                    <a:lnTo>
                      <a:pt x="1595119" y="1317698"/>
                    </a:lnTo>
                    <a:lnTo>
                      <a:pt x="1646553" y="1280136"/>
                    </a:lnTo>
                    <a:lnTo>
                      <a:pt x="1698036" y="1201990"/>
                    </a:lnTo>
                    <a:lnTo>
                      <a:pt x="1749470" y="1088413"/>
                    </a:lnTo>
                    <a:lnTo>
                      <a:pt x="1800903" y="946838"/>
                    </a:lnTo>
                    <a:lnTo>
                      <a:pt x="1852387" y="786531"/>
                    </a:lnTo>
                    <a:lnTo>
                      <a:pt x="1903820" y="617949"/>
                    </a:lnTo>
                    <a:lnTo>
                      <a:pt x="1955304" y="452142"/>
                    </a:lnTo>
                    <a:lnTo>
                      <a:pt x="2006737" y="299913"/>
                    </a:lnTo>
                    <a:lnTo>
                      <a:pt x="2058171" y="171272"/>
                    </a:lnTo>
                    <a:lnTo>
                      <a:pt x="2109654" y="74642"/>
                    </a:lnTo>
                    <a:lnTo>
                      <a:pt x="2161088" y="16267"/>
                    </a:lnTo>
                    <a:lnTo>
                      <a:pt x="2212522" y="63"/>
                    </a:lnTo>
                    <a:lnTo>
                      <a:pt x="2264005" y="27021"/>
                    </a:lnTo>
                    <a:lnTo>
                      <a:pt x="2315439" y="95355"/>
                    </a:lnTo>
                    <a:lnTo>
                      <a:pt x="2366922" y="200707"/>
                    </a:lnTo>
                    <a:lnTo>
                      <a:pt x="2418356" y="336087"/>
                    </a:lnTo>
                    <a:lnTo>
                      <a:pt x="2469790" y="492628"/>
                    </a:lnTo>
                    <a:lnTo>
                      <a:pt x="2521273" y="660169"/>
                    </a:lnTo>
                  </a:path>
                </a:pathLst>
              </a:custGeom>
              <a:noFill/>
              <a:ln w="10105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29610A56-0DDD-F371-EDA0-3D6F54C8F583}"/>
                  </a:ext>
                </a:extLst>
              </p:cNvPr>
              <p:cNvSpPr/>
              <p:nvPr/>
            </p:nvSpPr>
            <p:spPr>
              <a:xfrm flipV="1">
                <a:off x="4982281" y="2821916"/>
                <a:ext cx="2521193" cy="1319715"/>
              </a:xfrm>
              <a:custGeom>
                <a:avLst/>
                <a:gdLst>
                  <a:gd name="connsiteX0" fmla="*/ 80 w 2521193"/>
                  <a:gd name="connsiteY0" fmla="*/ 64 h 1319715"/>
                  <a:gd name="connsiteX1" fmla="*/ 51563 w 2521193"/>
                  <a:gd name="connsiteY1" fmla="*/ 21719 h 1319715"/>
                  <a:gd name="connsiteX2" fmla="*/ 102997 w 2521193"/>
                  <a:gd name="connsiteY2" fmla="*/ 85098 h 1319715"/>
                  <a:gd name="connsiteX3" fmla="*/ 154430 w 2521193"/>
                  <a:gd name="connsiteY3" fmla="*/ 186138 h 1319715"/>
                  <a:gd name="connsiteX4" fmla="*/ 205914 w 2521193"/>
                  <a:gd name="connsiteY4" fmla="*/ 318199 h 1319715"/>
                  <a:gd name="connsiteX5" fmla="*/ 257347 w 2521193"/>
                  <a:gd name="connsiteY5" fmla="*/ 472707 h 1319715"/>
                  <a:gd name="connsiteX6" fmla="*/ 308781 w 2521193"/>
                  <a:gd name="connsiteY6" fmla="*/ 639456 h 1319715"/>
                  <a:gd name="connsiteX7" fmla="*/ 360264 w 2521193"/>
                  <a:gd name="connsiteY7" fmla="*/ 807592 h 1319715"/>
                  <a:gd name="connsiteX8" fmla="*/ 411698 w 2521193"/>
                  <a:gd name="connsiteY8" fmla="*/ 966114 h 1319715"/>
                  <a:gd name="connsiteX9" fmla="*/ 463181 w 2521193"/>
                  <a:gd name="connsiteY9" fmla="*/ 1104666 h 1319715"/>
                  <a:gd name="connsiteX10" fmla="*/ 514615 w 2521193"/>
                  <a:gd name="connsiteY10" fmla="*/ 1214230 h 1319715"/>
                  <a:gd name="connsiteX11" fmla="*/ 566049 w 2521193"/>
                  <a:gd name="connsiteY11" fmla="*/ 1287470 h 1319715"/>
                  <a:gd name="connsiteX12" fmla="*/ 617532 w 2521193"/>
                  <a:gd name="connsiteY12" fmla="*/ 1319779 h 1319715"/>
                  <a:gd name="connsiteX13" fmla="*/ 668966 w 2521193"/>
                  <a:gd name="connsiteY13" fmla="*/ 1308977 h 1319715"/>
                  <a:gd name="connsiteX14" fmla="*/ 720399 w 2521193"/>
                  <a:gd name="connsiteY14" fmla="*/ 1255756 h 1319715"/>
                  <a:gd name="connsiteX15" fmla="*/ 771883 w 2521193"/>
                  <a:gd name="connsiteY15" fmla="*/ 1163586 h 1319715"/>
                  <a:gd name="connsiteX16" fmla="*/ 823316 w 2521193"/>
                  <a:gd name="connsiteY16" fmla="*/ 1038512 h 1319715"/>
                  <a:gd name="connsiteX17" fmla="*/ 874799 w 2521193"/>
                  <a:gd name="connsiteY17" fmla="*/ 888761 h 1319715"/>
                  <a:gd name="connsiteX18" fmla="*/ 926233 w 2521193"/>
                  <a:gd name="connsiteY18" fmla="*/ 724044 h 1319715"/>
                  <a:gd name="connsiteX19" fmla="*/ 977667 w 2521193"/>
                  <a:gd name="connsiteY19" fmla="*/ 555214 h 1319715"/>
                  <a:gd name="connsiteX20" fmla="*/ 1029150 w 2521193"/>
                  <a:gd name="connsiteY20" fmla="*/ 393273 h 1319715"/>
                  <a:gd name="connsiteX21" fmla="*/ 1080584 w 2521193"/>
                  <a:gd name="connsiteY21" fmla="*/ 248823 h 1319715"/>
                  <a:gd name="connsiteX22" fmla="*/ 1132018 w 2521193"/>
                  <a:gd name="connsiteY22" fmla="*/ 131282 h 1319715"/>
                  <a:gd name="connsiteX23" fmla="*/ 1183501 w 2521193"/>
                  <a:gd name="connsiteY23" fmla="*/ 48378 h 1319715"/>
                  <a:gd name="connsiteX24" fmla="*/ 1234935 w 2521193"/>
                  <a:gd name="connsiteY24" fmla="*/ 5514 h 1319715"/>
                  <a:gd name="connsiteX25" fmla="*/ 1286418 w 2521193"/>
                  <a:gd name="connsiteY25" fmla="*/ 5514 h 1319715"/>
                  <a:gd name="connsiteX26" fmla="*/ 1337852 w 2521193"/>
                  <a:gd name="connsiteY26" fmla="*/ 48378 h 1319715"/>
                  <a:gd name="connsiteX27" fmla="*/ 1389285 w 2521193"/>
                  <a:gd name="connsiteY27" fmla="*/ 131282 h 1319715"/>
                  <a:gd name="connsiteX28" fmla="*/ 1440768 w 2521193"/>
                  <a:gd name="connsiteY28" fmla="*/ 248774 h 1319715"/>
                  <a:gd name="connsiteX29" fmla="*/ 1492202 w 2521193"/>
                  <a:gd name="connsiteY29" fmla="*/ 393223 h 1319715"/>
                  <a:gd name="connsiteX30" fmla="*/ 1543685 w 2521193"/>
                  <a:gd name="connsiteY30" fmla="*/ 555214 h 1319715"/>
                  <a:gd name="connsiteX31" fmla="*/ 1595119 w 2521193"/>
                  <a:gd name="connsiteY31" fmla="*/ 723994 h 1319715"/>
                  <a:gd name="connsiteX32" fmla="*/ 1646553 w 2521193"/>
                  <a:gd name="connsiteY32" fmla="*/ 888711 h 1319715"/>
                  <a:gd name="connsiteX33" fmla="*/ 1698036 w 2521193"/>
                  <a:gd name="connsiteY33" fmla="*/ 1038512 h 1319715"/>
                  <a:gd name="connsiteX34" fmla="*/ 1749470 w 2521193"/>
                  <a:gd name="connsiteY34" fmla="*/ 1163536 h 1319715"/>
                  <a:gd name="connsiteX35" fmla="*/ 1800903 w 2521193"/>
                  <a:gd name="connsiteY35" fmla="*/ 1255706 h 1319715"/>
                  <a:gd name="connsiteX36" fmla="*/ 1852387 w 2521193"/>
                  <a:gd name="connsiteY36" fmla="*/ 1308977 h 1319715"/>
                  <a:gd name="connsiteX37" fmla="*/ 1903820 w 2521193"/>
                  <a:gd name="connsiteY37" fmla="*/ 1319779 h 1319715"/>
                  <a:gd name="connsiteX38" fmla="*/ 1955304 w 2521193"/>
                  <a:gd name="connsiteY38" fmla="*/ 1287520 h 1319715"/>
                  <a:gd name="connsiteX39" fmla="*/ 2006737 w 2521193"/>
                  <a:gd name="connsiteY39" fmla="*/ 1214230 h 1319715"/>
                  <a:gd name="connsiteX40" fmla="*/ 2058171 w 2521193"/>
                  <a:gd name="connsiteY40" fmla="*/ 1104716 h 1319715"/>
                  <a:gd name="connsiteX41" fmla="*/ 2109654 w 2521193"/>
                  <a:gd name="connsiteY41" fmla="*/ 966164 h 1319715"/>
                  <a:gd name="connsiteX42" fmla="*/ 2161088 w 2521193"/>
                  <a:gd name="connsiteY42" fmla="*/ 807641 h 1319715"/>
                  <a:gd name="connsiteX43" fmla="*/ 2212522 w 2521193"/>
                  <a:gd name="connsiteY43" fmla="*/ 639505 h 1319715"/>
                  <a:gd name="connsiteX44" fmla="*/ 2264005 w 2521193"/>
                  <a:gd name="connsiteY44" fmla="*/ 472757 h 1319715"/>
                  <a:gd name="connsiteX45" fmla="*/ 2315439 w 2521193"/>
                  <a:gd name="connsiteY45" fmla="*/ 318248 h 1319715"/>
                  <a:gd name="connsiteX46" fmla="*/ 2366922 w 2521193"/>
                  <a:gd name="connsiteY46" fmla="*/ 186187 h 1319715"/>
                  <a:gd name="connsiteX47" fmla="*/ 2418356 w 2521193"/>
                  <a:gd name="connsiteY47" fmla="*/ 85147 h 1319715"/>
                  <a:gd name="connsiteX48" fmla="*/ 2469790 w 2521193"/>
                  <a:gd name="connsiteY48" fmla="*/ 21719 h 1319715"/>
                  <a:gd name="connsiteX49" fmla="*/ 2521273 w 2521193"/>
                  <a:gd name="connsiteY49" fmla="*/ 113 h 131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19715">
                    <a:moveTo>
                      <a:pt x="80" y="64"/>
                    </a:moveTo>
                    <a:lnTo>
                      <a:pt x="51563" y="21719"/>
                    </a:lnTo>
                    <a:lnTo>
                      <a:pt x="102997" y="85098"/>
                    </a:lnTo>
                    <a:lnTo>
                      <a:pt x="154430" y="186138"/>
                    </a:lnTo>
                    <a:lnTo>
                      <a:pt x="205914" y="318199"/>
                    </a:lnTo>
                    <a:lnTo>
                      <a:pt x="257347" y="472707"/>
                    </a:lnTo>
                    <a:lnTo>
                      <a:pt x="308781" y="639456"/>
                    </a:lnTo>
                    <a:lnTo>
                      <a:pt x="360264" y="807592"/>
                    </a:lnTo>
                    <a:lnTo>
                      <a:pt x="411698" y="966114"/>
                    </a:lnTo>
                    <a:lnTo>
                      <a:pt x="463181" y="1104666"/>
                    </a:lnTo>
                    <a:lnTo>
                      <a:pt x="514615" y="1214230"/>
                    </a:lnTo>
                    <a:lnTo>
                      <a:pt x="566049" y="1287470"/>
                    </a:lnTo>
                    <a:lnTo>
                      <a:pt x="617532" y="1319779"/>
                    </a:lnTo>
                    <a:lnTo>
                      <a:pt x="668966" y="1308977"/>
                    </a:lnTo>
                    <a:lnTo>
                      <a:pt x="720399" y="1255756"/>
                    </a:lnTo>
                    <a:lnTo>
                      <a:pt x="771883" y="1163586"/>
                    </a:lnTo>
                    <a:lnTo>
                      <a:pt x="823316" y="1038512"/>
                    </a:lnTo>
                    <a:lnTo>
                      <a:pt x="874799" y="888761"/>
                    </a:lnTo>
                    <a:lnTo>
                      <a:pt x="926233" y="724044"/>
                    </a:lnTo>
                    <a:lnTo>
                      <a:pt x="977667" y="555214"/>
                    </a:lnTo>
                    <a:lnTo>
                      <a:pt x="1029150" y="393273"/>
                    </a:lnTo>
                    <a:lnTo>
                      <a:pt x="1080584" y="248823"/>
                    </a:lnTo>
                    <a:lnTo>
                      <a:pt x="1132018" y="131282"/>
                    </a:lnTo>
                    <a:lnTo>
                      <a:pt x="1183501" y="48378"/>
                    </a:lnTo>
                    <a:lnTo>
                      <a:pt x="1234935" y="5514"/>
                    </a:lnTo>
                    <a:lnTo>
                      <a:pt x="1286418" y="5514"/>
                    </a:lnTo>
                    <a:lnTo>
                      <a:pt x="1337852" y="48378"/>
                    </a:lnTo>
                    <a:lnTo>
                      <a:pt x="1389285" y="131282"/>
                    </a:lnTo>
                    <a:lnTo>
                      <a:pt x="1440768" y="248774"/>
                    </a:lnTo>
                    <a:lnTo>
                      <a:pt x="1492202" y="393223"/>
                    </a:lnTo>
                    <a:lnTo>
                      <a:pt x="1543685" y="555214"/>
                    </a:lnTo>
                    <a:lnTo>
                      <a:pt x="1595119" y="723994"/>
                    </a:lnTo>
                    <a:lnTo>
                      <a:pt x="1646553" y="888711"/>
                    </a:lnTo>
                    <a:lnTo>
                      <a:pt x="1698036" y="1038512"/>
                    </a:lnTo>
                    <a:lnTo>
                      <a:pt x="1749470" y="1163536"/>
                    </a:lnTo>
                    <a:lnTo>
                      <a:pt x="1800903" y="1255706"/>
                    </a:lnTo>
                    <a:lnTo>
                      <a:pt x="1852387" y="1308977"/>
                    </a:lnTo>
                    <a:lnTo>
                      <a:pt x="1903820" y="1319779"/>
                    </a:lnTo>
                    <a:lnTo>
                      <a:pt x="1955304" y="1287520"/>
                    </a:lnTo>
                    <a:lnTo>
                      <a:pt x="2006737" y="1214230"/>
                    </a:lnTo>
                    <a:lnTo>
                      <a:pt x="2058171" y="1104716"/>
                    </a:lnTo>
                    <a:lnTo>
                      <a:pt x="2109654" y="966164"/>
                    </a:lnTo>
                    <a:lnTo>
                      <a:pt x="2161088" y="807641"/>
                    </a:lnTo>
                    <a:lnTo>
                      <a:pt x="2212522" y="639505"/>
                    </a:lnTo>
                    <a:lnTo>
                      <a:pt x="2264005" y="472757"/>
                    </a:lnTo>
                    <a:lnTo>
                      <a:pt x="2315439" y="318248"/>
                    </a:lnTo>
                    <a:lnTo>
                      <a:pt x="2366922" y="186187"/>
                    </a:lnTo>
                    <a:lnTo>
                      <a:pt x="2418356" y="85147"/>
                    </a:lnTo>
                    <a:lnTo>
                      <a:pt x="2469790" y="21719"/>
                    </a:lnTo>
                    <a:lnTo>
                      <a:pt x="2521273" y="113"/>
                    </a:lnTo>
                  </a:path>
                </a:pathLst>
              </a:custGeom>
              <a:noFill/>
              <a:ln w="10105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009223-5F49-358A-54E2-8D809F3691C6}"/>
                </a:ext>
              </a:extLst>
            </p:cNvPr>
            <p:cNvSpPr/>
            <p:nvPr/>
          </p:nvSpPr>
          <p:spPr>
            <a:xfrm flipV="1">
              <a:off x="4647436" y="4428608"/>
              <a:ext cx="2521193" cy="12685"/>
            </a:xfrm>
            <a:custGeom>
              <a:avLst/>
              <a:gdLst>
                <a:gd name="connsiteX0" fmla="*/ 80 w 2521193"/>
                <a:gd name="connsiteY0" fmla="*/ 63 h 12685"/>
                <a:gd name="connsiteX1" fmla="*/ 2521273 w 2521193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193" h="12685">
                  <a:moveTo>
                    <a:pt x="80" y="63"/>
                  </a:moveTo>
                  <a:lnTo>
                    <a:pt x="2521273" y="63"/>
                  </a:lnTo>
                </a:path>
              </a:pathLst>
            </a:custGeom>
            <a:noFill/>
            <a:ln w="10105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707EE2D-B674-8FDB-F0D9-0F34843CBE36}"/>
                </a:ext>
              </a:extLst>
            </p:cNvPr>
            <p:cNvSpPr/>
            <p:nvPr/>
          </p:nvSpPr>
          <p:spPr>
            <a:xfrm flipV="1">
              <a:off x="7511479" y="4576457"/>
              <a:ext cx="467520" cy="507876"/>
            </a:xfrm>
            <a:custGeom>
              <a:avLst/>
              <a:gdLst>
                <a:gd name="connsiteX0" fmla="*/ 79 w 467520"/>
                <a:gd name="connsiteY0" fmla="*/ 141 h 507876"/>
                <a:gd name="connsiteX1" fmla="*/ 467600 w 467520"/>
                <a:gd name="connsiteY1" fmla="*/ 141 h 507876"/>
                <a:gd name="connsiteX2" fmla="*/ 467600 w 467520"/>
                <a:gd name="connsiteY2" fmla="*/ 508017 h 507876"/>
                <a:gd name="connsiteX3" fmla="*/ 79 w 467520"/>
                <a:gd name="connsiteY3" fmla="*/ 508017 h 50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20" h="507876">
                  <a:moveTo>
                    <a:pt x="79" y="141"/>
                  </a:moveTo>
                  <a:lnTo>
                    <a:pt x="467600" y="141"/>
                  </a:lnTo>
                  <a:lnTo>
                    <a:pt x="467600" y="508017"/>
                  </a:lnTo>
                  <a:lnTo>
                    <a:pt x="79" y="508017"/>
                  </a:lnTo>
                  <a:close/>
                </a:path>
              </a:pathLst>
            </a:custGeom>
            <a:noFill/>
            <a:ln w="505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F420155-5D6D-E5AC-1FC5-90213240A55E}"/>
                </a:ext>
              </a:extLst>
            </p:cNvPr>
            <p:cNvSpPr/>
            <p:nvPr/>
          </p:nvSpPr>
          <p:spPr>
            <a:xfrm flipV="1">
              <a:off x="7554374" y="4677893"/>
              <a:ext cx="215663" cy="12685"/>
            </a:xfrm>
            <a:custGeom>
              <a:avLst/>
              <a:gdLst>
                <a:gd name="connsiteX0" fmla="*/ 257 w 215663"/>
                <a:gd name="connsiteY0" fmla="*/ 142 h 12685"/>
                <a:gd name="connsiteX1" fmla="*/ 215921 w 215663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42"/>
                  </a:moveTo>
                  <a:lnTo>
                    <a:pt x="215921" y="142"/>
                  </a:lnTo>
                </a:path>
              </a:pathLst>
            </a:custGeom>
            <a:noFill/>
            <a:ln w="10105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74EDDEB-7A5F-859E-C0BA-6DE4E2C82BE1}"/>
                </a:ext>
              </a:extLst>
            </p:cNvPr>
            <p:cNvSpPr/>
            <p:nvPr/>
          </p:nvSpPr>
          <p:spPr>
            <a:xfrm>
              <a:off x="7803907" y="4626771"/>
              <a:ext cx="33362" cy="84637"/>
            </a:xfrm>
            <a:custGeom>
              <a:avLst/>
              <a:gdLst>
                <a:gd name="connsiteX0" fmla="*/ 32646 w 33362"/>
                <a:gd name="connsiteY0" fmla="*/ 4505 h 84637"/>
                <a:gd name="connsiteX1" fmla="*/ 27880 w 33362"/>
                <a:gd name="connsiteY1" fmla="*/ 145 h 84637"/>
                <a:gd name="connsiteX2" fmla="*/ 21128 w 33362"/>
                <a:gd name="connsiteY2" fmla="*/ 6686 h 84637"/>
                <a:gd name="connsiteX3" fmla="*/ 25894 w 33362"/>
                <a:gd name="connsiteY3" fmla="*/ 11245 h 84637"/>
                <a:gd name="connsiteX4" fmla="*/ 32646 w 33362"/>
                <a:gd name="connsiteY4" fmla="*/ 4505 h 84637"/>
                <a:gd name="connsiteX5" fmla="*/ 22915 w 33362"/>
                <a:gd name="connsiteY5" fmla="*/ 52077 h 84637"/>
                <a:gd name="connsiteX6" fmla="*/ 25696 w 33362"/>
                <a:gd name="connsiteY6" fmla="*/ 44743 h 84637"/>
                <a:gd name="connsiteX7" fmla="*/ 27483 w 33362"/>
                <a:gd name="connsiteY7" fmla="*/ 38004 h 84637"/>
                <a:gd name="connsiteX8" fmla="*/ 16958 w 33362"/>
                <a:gd name="connsiteY8" fmla="*/ 27697 h 84637"/>
                <a:gd name="connsiteX9" fmla="*/ 277 w 33362"/>
                <a:gd name="connsiteY9" fmla="*/ 47122 h 84637"/>
                <a:gd name="connsiteX10" fmla="*/ 1865 w 33362"/>
                <a:gd name="connsiteY10" fmla="*/ 48311 h 84637"/>
                <a:gd name="connsiteX11" fmla="*/ 3851 w 33362"/>
                <a:gd name="connsiteY11" fmla="*/ 46131 h 84637"/>
                <a:gd name="connsiteX12" fmla="*/ 16561 w 33362"/>
                <a:gd name="connsiteY12" fmla="*/ 30472 h 84637"/>
                <a:gd name="connsiteX13" fmla="*/ 19738 w 33362"/>
                <a:gd name="connsiteY13" fmla="*/ 34436 h 84637"/>
                <a:gd name="connsiteX14" fmla="*/ 18348 w 33362"/>
                <a:gd name="connsiteY14" fmla="*/ 40977 h 84637"/>
                <a:gd name="connsiteX15" fmla="*/ 9809 w 33362"/>
                <a:gd name="connsiteY15" fmla="*/ 64366 h 84637"/>
                <a:gd name="connsiteX16" fmla="*/ 6830 w 33362"/>
                <a:gd name="connsiteY16" fmla="*/ 74475 h 84637"/>
                <a:gd name="connsiteX17" fmla="*/ 17156 w 33362"/>
                <a:gd name="connsiteY17" fmla="*/ 84782 h 84637"/>
                <a:gd name="connsiteX18" fmla="*/ 33639 w 33362"/>
                <a:gd name="connsiteY18" fmla="*/ 65357 h 84637"/>
                <a:gd name="connsiteX19" fmla="*/ 32249 w 33362"/>
                <a:gd name="connsiteY19" fmla="*/ 64168 h 84637"/>
                <a:gd name="connsiteX20" fmla="*/ 30263 w 33362"/>
                <a:gd name="connsiteY20" fmla="*/ 66348 h 84637"/>
                <a:gd name="connsiteX21" fmla="*/ 17355 w 33362"/>
                <a:gd name="connsiteY21" fmla="*/ 82007 h 84637"/>
                <a:gd name="connsiteX22" fmla="*/ 14376 w 33362"/>
                <a:gd name="connsiteY22" fmla="*/ 77845 h 84637"/>
                <a:gd name="connsiteX23" fmla="*/ 17951 w 33362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05"/>
                  </a:moveTo>
                  <a:cubicBezTo>
                    <a:pt x="32646" y="2127"/>
                    <a:pt x="30859" y="145"/>
                    <a:pt x="27880" y="145"/>
                  </a:cubicBezTo>
                  <a:cubicBezTo>
                    <a:pt x="24504" y="145"/>
                    <a:pt x="21128" y="3316"/>
                    <a:pt x="21128" y="6686"/>
                  </a:cubicBezTo>
                  <a:cubicBezTo>
                    <a:pt x="21128" y="9064"/>
                    <a:pt x="22915" y="11245"/>
                    <a:pt x="25894" y="11245"/>
                  </a:cubicBezTo>
                  <a:cubicBezTo>
                    <a:pt x="28873" y="11245"/>
                    <a:pt x="32646" y="8470"/>
                    <a:pt x="32646" y="4505"/>
                  </a:cubicBezTo>
                  <a:close/>
                  <a:moveTo>
                    <a:pt x="22915" y="52077"/>
                  </a:moveTo>
                  <a:cubicBezTo>
                    <a:pt x="24504" y="48311"/>
                    <a:pt x="24504" y="48113"/>
                    <a:pt x="25696" y="44743"/>
                  </a:cubicBezTo>
                  <a:cubicBezTo>
                    <a:pt x="26689" y="42166"/>
                    <a:pt x="27483" y="40382"/>
                    <a:pt x="27483" y="38004"/>
                  </a:cubicBezTo>
                  <a:cubicBezTo>
                    <a:pt x="27483" y="32255"/>
                    <a:pt x="23313" y="27697"/>
                    <a:pt x="16958" y="27697"/>
                  </a:cubicBezTo>
                  <a:cubicBezTo>
                    <a:pt x="5241" y="27697"/>
                    <a:pt x="277" y="45932"/>
                    <a:pt x="277" y="47122"/>
                  </a:cubicBezTo>
                  <a:cubicBezTo>
                    <a:pt x="277" y="48311"/>
                    <a:pt x="1667" y="48311"/>
                    <a:pt x="1865" y="48311"/>
                  </a:cubicBezTo>
                  <a:cubicBezTo>
                    <a:pt x="3057" y="48311"/>
                    <a:pt x="3255" y="48113"/>
                    <a:pt x="3851" y="46131"/>
                  </a:cubicBezTo>
                  <a:cubicBezTo>
                    <a:pt x="7227" y="34238"/>
                    <a:pt x="12390" y="30472"/>
                    <a:pt x="16561" y="30472"/>
                  </a:cubicBezTo>
                  <a:cubicBezTo>
                    <a:pt x="17752" y="30472"/>
                    <a:pt x="19738" y="30472"/>
                    <a:pt x="19738" y="34436"/>
                  </a:cubicBezTo>
                  <a:cubicBezTo>
                    <a:pt x="19738" y="37211"/>
                    <a:pt x="18944" y="39788"/>
                    <a:pt x="18348" y="40977"/>
                  </a:cubicBezTo>
                  <a:cubicBezTo>
                    <a:pt x="17355" y="44347"/>
                    <a:pt x="11795" y="59015"/>
                    <a:pt x="9809" y="64366"/>
                  </a:cubicBezTo>
                  <a:cubicBezTo>
                    <a:pt x="8419" y="67538"/>
                    <a:pt x="6830" y="71700"/>
                    <a:pt x="6830" y="74475"/>
                  </a:cubicBezTo>
                  <a:cubicBezTo>
                    <a:pt x="6830" y="80422"/>
                    <a:pt x="11199" y="84782"/>
                    <a:pt x="17156" y="84782"/>
                  </a:cubicBezTo>
                  <a:cubicBezTo>
                    <a:pt x="29072" y="84782"/>
                    <a:pt x="33639" y="66547"/>
                    <a:pt x="33639" y="65357"/>
                  </a:cubicBezTo>
                  <a:cubicBezTo>
                    <a:pt x="33639" y="64168"/>
                    <a:pt x="32646" y="64168"/>
                    <a:pt x="32249" y="64168"/>
                  </a:cubicBezTo>
                  <a:cubicBezTo>
                    <a:pt x="30859" y="64168"/>
                    <a:pt x="30859" y="64565"/>
                    <a:pt x="30263" y="66348"/>
                  </a:cubicBezTo>
                  <a:cubicBezTo>
                    <a:pt x="28079" y="74277"/>
                    <a:pt x="23908" y="82007"/>
                    <a:pt x="17355" y="82007"/>
                  </a:cubicBezTo>
                  <a:cubicBezTo>
                    <a:pt x="15171" y="82007"/>
                    <a:pt x="14376" y="80818"/>
                    <a:pt x="14376" y="77845"/>
                  </a:cubicBezTo>
                  <a:cubicBezTo>
                    <a:pt x="14376" y="74673"/>
                    <a:pt x="15171" y="72890"/>
                    <a:pt x="17951" y="65159"/>
                  </a:cubicBezTo>
                  <a:close/>
                </a:path>
              </a:pathLst>
            </a:custGeom>
            <a:solidFill>
              <a:schemeClr val="tx1"/>
            </a:solidFill>
            <a:ln w="1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A6BF838-E087-F917-93BD-1B63891CFBEA}"/>
                </a:ext>
              </a:extLst>
            </p:cNvPr>
            <p:cNvSpPr/>
            <p:nvPr/>
          </p:nvSpPr>
          <p:spPr>
            <a:xfrm>
              <a:off x="7849403" y="4690076"/>
              <a:ext cx="54213" cy="39643"/>
            </a:xfrm>
            <a:custGeom>
              <a:avLst/>
              <a:gdLst>
                <a:gd name="connsiteX0" fmla="*/ 42976 w 54213"/>
                <a:gd name="connsiteY0" fmla="*/ 26509 h 39643"/>
                <a:gd name="connsiteX1" fmla="*/ 54494 w 54213"/>
                <a:gd name="connsiteY1" fmla="*/ 5498 h 39643"/>
                <a:gd name="connsiteX2" fmla="*/ 52905 w 54213"/>
                <a:gd name="connsiteY2" fmla="*/ 4309 h 39643"/>
                <a:gd name="connsiteX3" fmla="*/ 51118 w 54213"/>
                <a:gd name="connsiteY3" fmla="*/ 6489 h 39643"/>
                <a:gd name="connsiteX4" fmla="*/ 42976 w 54213"/>
                <a:gd name="connsiteY4" fmla="*/ 22544 h 39643"/>
                <a:gd name="connsiteX5" fmla="*/ 42380 w 54213"/>
                <a:gd name="connsiteY5" fmla="*/ 14418 h 39643"/>
                <a:gd name="connsiteX6" fmla="*/ 25699 w 54213"/>
                <a:gd name="connsiteY6" fmla="*/ 146 h 39643"/>
                <a:gd name="connsiteX7" fmla="*/ 280 w 54213"/>
                <a:gd name="connsiteY7" fmla="*/ 24527 h 39643"/>
                <a:gd name="connsiteX8" fmla="*/ 16366 w 54213"/>
                <a:gd name="connsiteY8" fmla="*/ 39789 h 39643"/>
                <a:gd name="connsiteX9" fmla="*/ 36820 w 54213"/>
                <a:gd name="connsiteY9" fmla="*/ 32455 h 39643"/>
                <a:gd name="connsiteX10" fmla="*/ 45955 w 54213"/>
                <a:gd name="connsiteY10" fmla="*/ 39789 h 39643"/>
                <a:gd name="connsiteX11" fmla="*/ 54295 w 54213"/>
                <a:gd name="connsiteY11" fmla="*/ 33644 h 39643"/>
                <a:gd name="connsiteX12" fmla="*/ 52707 w 54213"/>
                <a:gd name="connsiteY12" fmla="*/ 32653 h 39643"/>
                <a:gd name="connsiteX13" fmla="*/ 51317 w 54213"/>
                <a:gd name="connsiteY13" fmla="*/ 33446 h 39643"/>
                <a:gd name="connsiteX14" fmla="*/ 46153 w 54213"/>
                <a:gd name="connsiteY14" fmla="*/ 37411 h 39643"/>
                <a:gd name="connsiteX15" fmla="*/ 42976 w 54213"/>
                <a:gd name="connsiteY15" fmla="*/ 26509 h 39643"/>
                <a:gd name="connsiteX16" fmla="*/ 36224 w 54213"/>
                <a:gd name="connsiteY16" fmla="*/ 29482 h 39643"/>
                <a:gd name="connsiteX17" fmla="*/ 16564 w 54213"/>
                <a:gd name="connsiteY17" fmla="*/ 37411 h 39643"/>
                <a:gd name="connsiteX18" fmla="*/ 7628 w 54213"/>
                <a:gd name="connsiteY18" fmla="*/ 27698 h 39643"/>
                <a:gd name="connsiteX19" fmla="*/ 13387 w 54213"/>
                <a:gd name="connsiteY19" fmla="*/ 9264 h 39643"/>
                <a:gd name="connsiteX20" fmla="*/ 25500 w 54213"/>
                <a:gd name="connsiteY20" fmla="*/ 2525 h 39643"/>
                <a:gd name="connsiteX21" fmla="*/ 35430 w 54213"/>
                <a:gd name="connsiteY21" fmla="*/ 14814 h 39643"/>
                <a:gd name="connsiteX22" fmla="*/ 36224 w 5421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13" h="39643">
                  <a:moveTo>
                    <a:pt x="42976" y="26509"/>
                  </a:moveTo>
                  <a:cubicBezTo>
                    <a:pt x="51118" y="18184"/>
                    <a:pt x="54494" y="6489"/>
                    <a:pt x="54494" y="5498"/>
                  </a:cubicBezTo>
                  <a:cubicBezTo>
                    <a:pt x="54494" y="4309"/>
                    <a:pt x="53302" y="4309"/>
                    <a:pt x="52905" y="4309"/>
                  </a:cubicBezTo>
                  <a:cubicBezTo>
                    <a:pt x="51714" y="4309"/>
                    <a:pt x="51714" y="4507"/>
                    <a:pt x="51118" y="6489"/>
                  </a:cubicBezTo>
                  <a:cubicBezTo>
                    <a:pt x="49529" y="12435"/>
                    <a:pt x="46551" y="17787"/>
                    <a:pt x="42976" y="22544"/>
                  </a:cubicBezTo>
                  <a:cubicBezTo>
                    <a:pt x="42777" y="21157"/>
                    <a:pt x="42579" y="15210"/>
                    <a:pt x="42380" y="14418"/>
                  </a:cubicBezTo>
                  <a:cubicBezTo>
                    <a:pt x="41189" y="5696"/>
                    <a:pt x="34437" y="146"/>
                    <a:pt x="25699" y="146"/>
                  </a:cubicBezTo>
                  <a:cubicBezTo>
                    <a:pt x="12592" y="146"/>
                    <a:pt x="280" y="12237"/>
                    <a:pt x="280" y="24527"/>
                  </a:cubicBezTo>
                  <a:cubicBezTo>
                    <a:pt x="280" y="32653"/>
                    <a:pt x="6039" y="39789"/>
                    <a:pt x="16366" y="39789"/>
                  </a:cubicBezTo>
                  <a:cubicBezTo>
                    <a:pt x="24508" y="39789"/>
                    <a:pt x="31855" y="36221"/>
                    <a:pt x="36820" y="32455"/>
                  </a:cubicBezTo>
                  <a:cubicBezTo>
                    <a:pt x="38806" y="38798"/>
                    <a:pt x="43373" y="39789"/>
                    <a:pt x="45955" y="39789"/>
                  </a:cubicBezTo>
                  <a:cubicBezTo>
                    <a:pt x="51118" y="39789"/>
                    <a:pt x="54295" y="35627"/>
                    <a:pt x="54295" y="33644"/>
                  </a:cubicBezTo>
                  <a:cubicBezTo>
                    <a:pt x="54295" y="32653"/>
                    <a:pt x="53302" y="32653"/>
                    <a:pt x="52707" y="32653"/>
                  </a:cubicBezTo>
                  <a:cubicBezTo>
                    <a:pt x="51714" y="32653"/>
                    <a:pt x="51515" y="33050"/>
                    <a:pt x="51317" y="33446"/>
                  </a:cubicBezTo>
                  <a:cubicBezTo>
                    <a:pt x="50125" y="36816"/>
                    <a:pt x="47345" y="37411"/>
                    <a:pt x="46153" y="37411"/>
                  </a:cubicBezTo>
                  <a:cubicBezTo>
                    <a:pt x="44962" y="37411"/>
                    <a:pt x="43572" y="37411"/>
                    <a:pt x="42976" y="26509"/>
                  </a:cubicBezTo>
                  <a:close/>
                  <a:moveTo>
                    <a:pt x="36224" y="29482"/>
                  </a:moveTo>
                  <a:cubicBezTo>
                    <a:pt x="27486" y="36618"/>
                    <a:pt x="19940" y="37411"/>
                    <a:pt x="16564" y="37411"/>
                  </a:cubicBezTo>
                  <a:cubicBezTo>
                    <a:pt x="10805" y="37411"/>
                    <a:pt x="7628" y="33446"/>
                    <a:pt x="7628" y="27698"/>
                  </a:cubicBezTo>
                  <a:cubicBezTo>
                    <a:pt x="7628" y="25121"/>
                    <a:pt x="8819" y="15409"/>
                    <a:pt x="13387" y="9264"/>
                  </a:cubicBezTo>
                  <a:cubicBezTo>
                    <a:pt x="17358" y="4110"/>
                    <a:pt x="22522" y="2525"/>
                    <a:pt x="25500" y="2525"/>
                  </a:cubicBezTo>
                  <a:cubicBezTo>
                    <a:pt x="32650" y="2525"/>
                    <a:pt x="34635" y="9264"/>
                    <a:pt x="35430" y="14814"/>
                  </a:cubicBezTo>
                  <a:cubicBezTo>
                    <a:pt x="35827" y="18580"/>
                    <a:pt x="35628" y="24923"/>
                    <a:pt x="36224" y="29482"/>
                  </a:cubicBezTo>
                  <a:close/>
                </a:path>
              </a:pathLst>
            </a:custGeom>
            <a:solidFill>
              <a:schemeClr val="tx1"/>
            </a:solidFill>
            <a:ln w="1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4323170-E803-8568-716C-CE385406FD15}"/>
                </a:ext>
              </a:extLst>
            </p:cNvPr>
            <p:cNvSpPr/>
            <p:nvPr/>
          </p:nvSpPr>
          <p:spPr>
            <a:xfrm flipV="1">
              <a:off x="7554374" y="4830370"/>
              <a:ext cx="215663" cy="12685"/>
            </a:xfrm>
            <a:custGeom>
              <a:avLst/>
              <a:gdLst>
                <a:gd name="connsiteX0" fmla="*/ 257 w 215663"/>
                <a:gd name="connsiteY0" fmla="*/ 154 h 12685"/>
                <a:gd name="connsiteX1" fmla="*/ 215921 w 215663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54"/>
                  </a:moveTo>
                  <a:lnTo>
                    <a:pt x="215921" y="154"/>
                  </a:lnTo>
                </a:path>
              </a:pathLst>
            </a:custGeom>
            <a:noFill/>
            <a:ln w="10105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E3DEB5A-FA8F-9BB4-B546-44268EE64489}"/>
                </a:ext>
              </a:extLst>
            </p:cNvPr>
            <p:cNvSpPr/>
            <p:nvPr/>
          </p:nvSpPr>
          <p:spPr>
            <a:xfrm>
              <a:off x="7805834" y="4779252"/>
              <a:ext cx="33362" cy="84637"/>
            </a:xfrm>
            <a:custGeom>
              <a:avLst/>
              <a:gdLst>
                <a:gd name="connsiteX0" fmla="*/ 32646 w 33362"/>
                <a:gd name="connsiteY0" fmla="*/ 4517 h 84637"/>
                <a:gd name="connsiteX1" fmla="*/ 27880 w 33362"/>
                <a:gd name="connsiteY1" fmla="*/ 157 h 84637"/>
                <a:gd name="connsiteX2" fmla="*/ 21128 w 33362"/>
                <a:gd name="connsiteY2" fmla="*/ 6698 h 84637"/>
                <a:gd name="connsiteX3" fmla="*/ 25894 w 33362"/>
                <a:gd name="connsiteY3" fmla="*/ 11257 h 84637"/>
                <a:gd name="connsiteX4" fmla="*/ 32646 w 33362"/>
                <a:gd name="connsiteY4" fmla="*/ 4517 h 84637"/>
                <a:gd name="connsiteX5" fmla="*/ 22916 w 33362"/>
                <a:gd name="connsiteY5" fmla="*/ 52089 h 84637"/>
                <a:gd name="connsiteX6" fmla="*/ 25696 w 33362"/>
                <a:gd name="connsiteY6" fmla="*/ 44755 h 84637"/>
                <a:gd name="connsiteX7" fmla="*/ 27483 w 33362"/>
                <a:gd name="connsiteY7" fmla="*/ 38016 h 84637"/>
                <a:gd name="connsiteX8" fmla="*/ 16958 w 33362"/>
                <a:gd name="connsiteY8" fmla="*/ 27709 h 84637"/>
                <a:gd name="connsiteX9" fmla="*/ 277 w 33362"/>
                <a:gd name="connsiteY9" fmla="*/ 47134 h 84637"/>
                <a:gd name="connsiteX10" fmla="*/ 1866 w 33362"/>
                <a:gd name="connsiteY10" fmla="*/ 48323 h 84637"/>
                <a:gd name="connsiteX11" fmla="*/ 3851 w 33362"/>
                <a:gd name="connsiteY11" fmla="*/ 46143 h 84637"/>
                <a:gd name="connsiteX12" fmla="*/ 16561 w 33362"/>
                <a:gd name="connsiteY12" fmla="*/ 30484 h 84637"/>
                <a:gd name="connsiteX13" fmla="*/ 19738 w 33362"/>
                <a:gd name="connsiteY13" fmla="*/ 34448 h 84637"/>
                <a:gd name="connsiteX14" fmla="*/ 18348 w 33362"/>
                <a:gd name="connsiteY14" fmla="*/ 40989 h 84637"/>
                <a:gd name="connsiteX15" fmla="*/ 9809 w 33362"/>
                <a:gd name="connsiteY15" fmla="*/ 64378 h 84637"/>
                <a:gd name="connsiteX16" fmla="*/ 6830 w 33362"/>
                <a:gd name="connsiteY16" fmla="*/ 74487 h 84637"/>
                <a:gd name="connsiteX17" fmla="*/ 17157 w 33362"/>
                <a:gd name="connsiteY17" fmla="*/ 84794 h 84637"/>
                <a:gd name="connsiteX18" fmla="*/ 33639 w 33362"/>
                <a:gd name="connsiteY18" fmla="*/ 65369 h 84637"/>
                <a:gd name="connsiteX19" fmla="*/ 32249 w 33362"/>
                <a:gd name="connsiteY19" fmla="*/ 64180 h 84637"/>
                <a:gd name="connsiteX20" fmla="*/ 30263 w 33362"/>
                <a:gd name="connsiteY20" fmla="*/ 66360 h 84637"/>
                <a:gd name="connsiteX21" fmla="*/ 17355 w 33362"/>
                <a:gd name="connsiteY21" fmla="*/ 82019 h 84637"/>
                <a:gd name="connsiteX22" fmla="*/ 14376 w 33362"/>
                <a:gd name="connsiteY22" fmla="*/ 77857 h 84637"/>
                <a:gd name="connsiteX23" fmla="*/ 17951 w 33362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17"/>
                  </a:moveTo>
                  <a:cubicBezTo>
                    <a:pt x="32646" y="2139"/>
                    <a:pt x="30859" y="157"/>
                    <a:pt x="27880" y="157"/>
                  </a:cubicBezTo>
                  <a:cubicBezTo>
                    <a:pt x="24504" y="157"/>
                    <a:pt x="21128" y="3328"/>
                    <a:pt x="21128" y="6698"/>
                  </a:cubicBezTo>
                  <a:cubicBezTo>
                    <a:pt x="21128" y="9076"/>
                    <a:pt x="22916" y="11257"/>
                    <a:pt x="25894" y="11257"/>
                  </a:cubicBezTo>
                  <a:cubicBezTo>
                    <a:pt x="28873" y="11257"/>
                    <a:pt x="32646" y="8482"/>
                    <a:pt x="32646" y="4517"/>
                  </a:cubicBezTo>
                  <a:close/>
                  <a:moveTo>
                    <a:pt x="22916" y="52089"/>
                  </a:moveTo>
                  <a:cubicBezTo>
                    <a:pt x="24504" y="48323"/>
                    <a:pt x="24504" y="48125"/>
                    <a:pt x="25696" y="44755"/>
                  </a:cubicBezTo>
                  <a:cubicBezTo>
                    <a:pt x="26689" y="42178"/>
                    <a:pt x="27483" y="40394"/>
                    <a:pt x="27483" y="38016"/>
                  </a:cubicBezTo>
                  <a:cubicBezTo>
                    <a:pt x="27483" y="32267"/>
                    <a:pt x="23313" y="27709"/>
                    <a:pt x="16958" y="27709"/>
                  </a:cubicBezTo>
                  <a:cubicBezTo>
                    <a:pt x="5241" y="27709"/>
                    <a:pt x="277" y="45944"/>
                    <a:pt x="277" y="47134"/>
                  </a:cubicBezTo>
                  <a:cubicBezTo>
                    <a:pt x="277" y="48323"/>
                    <a:pt x="1667" y="48323"/>
                    <a:pt x="1866" y="48323"/>
                  </a:cubicBezTo>
                  <a:cubicBezTo>
                    <a:pt x="3057" y="48323"/>
                    <a:pt x="3256" y="48125"/>
                    <a:pt x="3851" y="46143"/>
                  </a:cubicBezTo>
                  <a:cubicBezTo>
                    <a:pt x="7227" y="34250"/>
                    <a:pt x="12391" y="30484"/>
                    <a:pt x="16561" y="30484"/>
                  </a:cubicBezTo>
                  <a:cubicBezTo>
                    <a:pt x="17752" y="30484"/>
                    <a:pt x="19738" y="30484"/>
                    <a:pt x="19738" y="34448"/>
                  </a:cubicBezTo>
                  <a:cubicBezTo>
                    <a:pt x="19738" y="37223"/>
                    <a:pt x="18944" y="39800"/>
                    <a:pt x="18348" y="40989"/>
                  </a:cubicBezTo>
                  <a:cubicBezTo>
                    <a:pt x="17355" y="44359"/>
                    <a:pt x="11795" y="59027"/>
                    <a:pt x="9809" y="64378"/>
                  </a:cubicBezTo>
                  <a:cubicBezTo>
                    <a:pt x="8419" y="67550"/>
                    <a:pt x="6830" y="71712"/>
                    <a:pt x="6830" y="74487"/>
                  </a:cubicBezTo>
                  <a:cubicBezTo>
                    <a:pt x="6830" y="80434"/>
                    <a:pt x="11199" y="84794"/>
                    <a:pt x="17157" y="84794"/>
                  </a:cubicBezTo>
                  <a:cubicBezTo>
                    <a:pt x="29072" y="84794"/>
                    <a:pt x="33639" y="66559"/>
                    <a:pt x="33639" y="65369"/>
                  </a:cubicBezTo>
                  <a:cubicBezTo>
                    <a:pt x="33639" y="64180"/>
                    <a:pt x="32646" y="64180"/>
                    <a:pt x="32249" y="64180"/>
                  </a:cubicBezTo>
                  <a:cubicBezTo>
                    <a:pt x="30859" y="64180"/>
                    <a:pt x="30859" y="64577"/>
                    <a:pt x="30263" y="66360"/>
                  </a:cubicBezTo>
                  <a:cubicBezTo>
                    <a:pt x="28079" y="74289"/>
                    <a:pt x="23909" y="82019"/>
                    <a:pt x="17355" y="82019"/>
                  </a:cubicBezTo>
                  <a:cubicBezTo>
                    <a:pt x="15171" y="82019"/>
                    <a:pt x="14376" y="80830"/>
                    <a:pt x="14376" y="77857"/>
                  </a:cubicBezTo>
                  <a:cubicBezTo>
                    <a:pt x="14376" y="74686"/>
                    <a:pt x="15171" y="72902"/>
                    <a:pt x="17951" y="65171"/>
                  </a:cubicBezTo>
                  <a:close/>
                </a:path>
              </a:pathLst>
            </a:custGeom>
            <a:solidFill>
              <a:schemeClr val="tx1"/>
            </a:solidFill>
            <a:ln w="1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368DA3B-E665-64A2-BDC6-E2066DF5F59C}"/>
                </a:ext>
              </a:extLst>
            </p:cNvPr>
            <p:cNvSpPr/>
            <p:nvPr/>
          </p:nvSpPr>
          <p:spPr>
            <a:xfrm>
              <a:off x="7850108" y="4819168"/>
              <a:ext cx="51663" cy="79286"/>
            </a:xfrm>
            <a:custGeom>
              <a:avLst/>
              <a:gdLst>
                <a:gd name="connsiteX0" fmla="*/ 51944 w 51663"/>
                <a:gd name="connsiteY0" fmla="*/ 12447 h 79286"/>
                <a:gd name="connsiteX1" fmla="*/ 37447 w 51663"/>
                <a:gd name="connsiteY1" fmla="*/ 158 h 79286"/>
                <a:gd name="connsiteX2" fmla="*/ 14212 w 51663"/>
                <a:gd name="connsiteY2" fmla="*/ 22953 h 79286"/>
                <a:gd name="connsiteX3" fmla="*/ 311 w 51663"/>
                <a:gd name="connsiteY3" fmla="*/ 78453 h 79286"/>
                <a:gd name="connsiteX4" fmla="*/ 1503 w 51663"/>
                <a:gd name="connsiteY4" fmla="*/ 79444 h 79286"/>
                <a:gd name="connsiteX5" fmla="*/ 3092 w 51663"/>
                <a:gd name="connsiteY5" fmla="*/ 78850 h 79286"/>
                <a:gd name="connsiteX6" fmla="*/ 9049 w 51663"/>
                <a:gd name="connsiteY6" fmla="*/ 55262 h 79286"/>
                <a:gd name="connsiteX7" fmla="*/ 22354 w 51663"/>
                <a:gd name="connsiteY7" fmla="*/ 63191 h 79286"/>
                <a:gd name="connsiteX8" fmla="*/ 48766 w 51663"/>
                <a:gd name="connsiteY8" fmla="*/ 40792 h 79286"/>
                <a:gd name="connsiteX9" fmla="*/ 41816 w 51663"/>
                <a:gd name="connsiteY9" fmla="*/ 27314 h 79286"/>
                <a:gd name="connsiteX10" fmla="*/ 51944 w 51663"/>
                <a:gd name="connsiteY10" fmla="*/ 12447 h 79286"/>
                <a:gd name="connsiteX11" fmla="*/ 34468 w 51663"/>
                <a:gd name="connsiteY11" fmla="*/ 27314 h 79286"/>
                <a:gd name="connsiteX12" fmla="*/ 29901 w 51663"/>
                <a:gd name="connsiteY12" fmla="*/ 27908 h 79286"/>
                <a:gd name="connsiteX13" fmla="*/ 25730 w 51663"/>
                <a:gd name="connsiteY13" fmla="*/ 27512 h 79286"/>
                <a:gd name="connsiteX14" fmla="*/ 29901 w 51663"/>
                <a:gd name="connsiteY14" fmla="*/ 26917 h 79286"/>
                <a:gd name="connsiteX15" fmla="*/ 34468 w 51663"/>
                <a:gd name="connsiteY15" fmla="*/ 27314 h 79286"/>
                <a:gd name="connsiteX16" fmla="*/ 45986 w 51663"/>
                <a:gd name="connsiteY16" fmla="*/ 10862 h 79286"/>
                <a:gd name="connsiteX17" fmla="*/ 38241 w 51663"/>
                <a:gd name="connsiteY17" fmla="*/ 25530 h 79286"/>
                <a:gd name="connsiteX18" fmla="*/ 29901 w 51663"/>
                <a:gd name="connsiteY18" fmla="*/ 24340 h 79286"/>
                <a:gd name="connsiteX19" fmla="*/ 22553 w 51663"/>
                <a:gd name="connsiteY19" fmla="*/ 27710 h 79286"/>
                <a:gd name="connsiteX20" fmla="*/ 29702 w 51663"/>
                <a:gd name="connsiteY20" fmla="*/ 30287 h 79286"/>
                <a:gd name="connsiteX21" fmla="*/ 38043 w 51663"/>
                <a:gd name="connsiteY21" fmla="*/ 29098 h 79286"/>
                <a:gd name="connsiteX22" fmla="*/ 42213 w 51663"/>
                <a:gd name="connsiteY22" fmla="*/ 38414 h 79286"/>
                <a:gd name="connsiteX23" fmla="*/ 22553 w 51663"/>
                <a:gd name="connsiteY23" fmla="*/ 60812 h 79286"/>
                <a:gd name="connsiteX24" fmla="*/ 11035 w 51663"/>
                <a:gd name="connsiteY24" fmla="*/ 49514 h 79286"/>
                <a:gd name="connsiteX25" fmla="*/ 11234 w 51663"/>
                <a:gd name="connsiteY25" fmla="*/ 47135 h 79286"/>
                <a:gd name="connsiteX26" fmla="*/ 16993 w 51663"/>
                <a:gd name="connsiteY26" fmla="*/ 23548 h 79286"/>
                <a:gd name="connsiteX27" fmla="*/ 37248 w 51663"/>
                <a:gd name="connsiteY27" fmla="*/ 2735 h 79286"/>
                <a:gd name="connsiteX28" fmla="*/ 45986 w 51663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63" h="79286">
                  <a:moveTo>
                    <a:pt x="51944" y="12447"/>
                  </a:moveTo>
                  <a:cubicBezTo>
                    <a:pt x="51944" y="4717"/>
                    <a:pt x="45192" y="158"/>
                    <a:pt x="37447" y="158"/>
                  </a:cubicBezTo>
                  <a:cubicBezTo>
                    <a:pt x="25333" y="158"/>
                    <a:pt x="16397" y="14033"/>
                    <a:pt x="14212" y="22953"/>
                  </a:cubicBezTo>
                  <a:lnTo>
                    <a:pt x="311" y="78453"/>
                  </a:lnTo>
                  <a:cubicBezTo>
                    <a:pt x="113" y="79048"/>
                    <a:pt x="907" y="79444"/>
                    <a:pt x="1503" y="79444"/>
                  </a:cubicBezTo>
                  <a:cubicBezTo>
                    <a:pt x="2297" y="79444"/>
                    <a:pt x="3092" y="79444"/>
                    <a:pt x="3092" y="78850"/>
                  </a:cubicBezTo>
                  <a:lnTo>
                    <a:pt x="9049" y="55262"/>
                  </a:lnTo>
                  <a:cubicBezTo>
                    <a:pt x="11035" y="59424"/>
                    <a:pt x="15205" y="63191"/>
                    <a:pt x="22354" y="63191"/>
                  </a:cubicBezTo>
                  <a:cubicBezTo>
                    <a:pt x="34667" y="63191"/>
                    <a:pt x="48766" y="54271"/>
                    <a:pt x="48766" y="40792"/>
                  </a:cubicBezTo>
                  <a:cubicBezTo>
                    <a:pt x="48766" y="35639"/>
                    <a:pt x="46383" y="30287"/>
                    <a:pt x="41816" y="27314"/>
                  </a:cubicBezTo>
                  <a:cubicBezTo>
                    <a:pt x="46185" y="24737"/>
                    <a:pt x="51944" y="19583"/>
                    <a:pt x="51944" y="12447"/>
                  </a:cubicBezTo>
                  <a:close/>
                  <a:moveTo>
                    <a:pt x="34468" y="27314"/>
                  </a:moveTo>
                  <a:cubicBezTo>
                    <a:pt x="33078" y="27512"/>
                    <a:pt x="32482" y="27908"/>
                    <a:pt x="29901" y="27908"/>
                  </a:cubicBezTo>
                  <a:cubicBezTo>
                    <a:pt x="28511" y="27908"/>
                    <a:pt x="26326" y="27908"/>
                    <a:pt x="25730" y="27512"/>
                  </a:cubicBezTo>
                  <a:cubicBezTo>
                    <a:pt x="26525" y="26917"/>
                    <a:pt x="29106" y="26917"/>
                    <a:pt x="29901" y="26917"/>
                  </a:cubicBezTo>
                  <a:cubicBezTo>
                    <a:pt x="31291" y="26917"/>
                    <a:pt x="33078" y="26917"/>
                    <a:pt x="34468" y="27314"/>
                  </a:cubicBezTo>
                  <a:close/>
                  <a:moveTo>
                    <a:pt x="45986" y="10862"/>
                  </a:moveTo>
                  <a:cubicBezTo>
                    <a:pt x="45986" y="15619"/>
                    <a:pt x="43802" y="22358"/>
                    <a:pt x="38241" y="25530"/>
                  </a:cubicBezTo>
                  <a:cubicBezTo>
                    <a:pt x="36653" y="24935"/>
                    <a:pt x="34865" y="24340"/>
                    <a:pt x="29901" y="24340"/>
                  </a:cubicBezTo>
                  <a:cubicBezTo>
                    <a:pt x="26922" y="24340"/>
                    <a:pt x="22553" y="24539"/>
                    <a:pt x="22553" y="27710"/>
                  </a:cubicBezTo>
                  <a:cubicBezTo>
                    <a:pt x="22553" y="29890"/>
                    <a:pt x="25135" y="30287"/>
                    <a:pt x="29702" y="30287"/>
                  </a:cubicBezTo>
                  <a:cubicBezTo>
                    <a:pt x="32681" y="30287"/>
                    <a:pt x="35262" y="29890"/>
                    <a:pt x="38043" y="29098"/>
                  </a:cubicBezTo>
                  <a:cubicBezTo>
                    <a:pt x="40823" y="30881"/>
                    <a:pt x="42213" y="34449"/>
                    <a:pt x="42213" y="38414"/>
                  </a:cubicBezTo>
                  <a:cubicBezTo>
                    <a:pt x="42213" y="51099"/>
                    <a:pt x="33475" y="60812"/>
                    <a:pt x="22553" y="60812"/>
                  </a:cubicBezTo>
                  <a:cubicBezTo>
                    <a:pt x="15801" y="60812"/>
                    <a:pt x="11035" y="56649"/>
                    <a:pt x="11035" y="49514"/>
                  </a:cubicBezTo>
                  <a:cubicBezTo>
                    <a:pt x="11035" y="48721"/>
                    <a:pt x="11035" y="47928"/>
                    <a:pt x="11234" y="47135"/>
                  </a:cubicBezTo>
                  <a:lnTo>
                    <a:pt x="16993" y="23548"/>
                  </a:lnTo>
                  <a:cubicBezTo>
                    <a:pt x="19177" y="15222"/>
                    <a:pt x="26922" y="2735"/>
                    <a:pt x="37248" y="2735"/>
                  </a:cubicBezTo>
                  <a:cubicBezTo>
                    <a:pt x="42412" y="2735"/>
                    <a:pt x="45986" y="5510"/>
                    <a:pt x="45986" y="10862"/>
                  </a:cubicBezTo>
                  <a:close/>
                </a:path>
              </a:pathLst>
            </a:custGeom>
            <a:solidFill>
              <a:schemeClr val="tx1"/>
            </a:solidFill>
            <a:ln w="1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FBE12CD-ADDC-35F0-478C-1FCD983CB13D}"/>
                </a:ext>
              </a:extLst>
            </p:cNvPr>
            <p:cNvSpPr/>
            <p:nvPr/>
          </p:nvSpPr>
          <p:spPr>
            <a:xfrm flipV="1">
              <a:off x="7554374" y="4982847"/>
              <a:ext cx="215663" cy="12685"/>
            </a:xfrm>
            <a:custGeom>
              <a:avLst/>
              <a:gdLst>
                <a:gd name="connsiteX0" fmla="*/ 257 w 215663"/>
                <a:gd name="connsiteY0" fmla="*/ 166 h 12685"/>
                <a:gd name="connsiteX1" fmla="*/ 215921 w 215663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66"/>
                  </a:moveTo>
                  <a:lnTo>
                    <a:pt x="215921" y="166"/>
                  </a:lnTo>
                </a:path>
              </a:pathLst>
            </a:custGeom>
            <a:noFill/>
            <a:ln w="10105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845D156-9D28-50A0-015B-51CFB453994C}"/>
                </a:ext>
              </a:extLst>
            </p:cNvPr>
            <p:cNvSpPr/>
            <p:nvPr/>
          </p:nvSpPr>
          <p:spPr>
            <a:xfrm>
              <a:off x="7807495" y="4931733"/>
              <a:ext cx="33362" cy="84637"/>
            </a:xfrm>
            <a:custGeom>
              <a:avLst/>
              <a:gdLst>
                <a:gd name="connsiteX0" fmla="*/ 32646 w 33362"/>
                <a:gd name="connsiteY0" fmla="*/ 4529 h 84637"/>
                <a:gd name="connsiteX1" fmla="*/ 27880 w 33362"/>
                <a:gd name="connsiteY1" fmla="*/ 169 h 84637"/>
                <a:gd name="connsiteX2" fmla="*/ 21128 w 33362"/>
                <a:gd name="connsiteY2" fmla="*/ 6710 h 84637"/>
                <a:gd name="connsiteX3" fmla="*/ 25895 w 33362"/>
                <a:gd name="connsiteY3" fmla="*/ 11269 h 84637"/>
                <a:gd name="connsiteX4" fmla="*/ 32646 w 33362"/>
                <a:gd name="connsiteY4" fmla="*/ 4529 h 84637"/>
                <a:gd name="connsiteX5" fmla="*/ 22916 w 33362"/>
                <a:gd name="connsiteY5" fmla="*/ 52101 h 84637"/>
                <a:gd name="connsiteX6" fmla="*/ 25696 w 33362"/>
                <a:gd name="connsiteY6" fmla="*/ 44767 h 84637"/>
                <a:gd name="connsiteX7" fmla="*/ 27483 w 33362"/>
                <a:gd name="connsiteY7" fmla="*/ 38028 h 84637"/>
                <a:gd name="connsiteX8" fmla="*/ 16958 w 33362"/>
                <a:gd name="connsiteY8" fmla="*/ 27721 h 84637"/>
                <a:gd name="connsiteX9" fmla="*/ 277 w 33362"/>
                <a:gd name="connsiteY9" fmla="*/ 47146 h 84637"/>
                <a:gd name="connsiteX10" fmla="*/ 1866 w 33362"/>
                <a:gd name="connsiteY10" fmla="*/ 48335 h 84637"/>
                <a:gd name="connsiteX11" fmla="*/ 3852 w 33362"/>
                <a:gd name="connsiteY11" fmla="*/ 46155 h 84637"/>
                <a:gd name="connsiteX12" fmla="*/ 16561 w 33362"/>
                <a:gd name="connsiteY12" fmla="*/ 30496 h 84637"/>
                <a:gd name="connsiteX13" fmla="*/ 19738 w 33362"/>
                <a:gd name="connsiteY13" fmla="*/ 34460 h 84637"/>
                <a:gd name="connsiteX14" fmla="*/ 18348 w 33362"/>
                <a:gd name="connsiteY14" fmla="*/ 41001 h 84637"/>
                <a:gd name="connsiteX15" fmla="*/ 9809 w 33362"/>
                <a:gd name="connsiteY15" fmla="*/ 64390 h 84637"/>
                <a:gd name="connsiteX16" fmla="*/ 6830 w 33362"/>
                <a:gd name="connsiteY16" fmla="*/ 74499 h 84637"/>
                <a:gd name="connsiteX17" fmla="*/ 17157 w 33362"/>
                <a:gd name="connsiteY17" fmla="*/ 84806 h 84637"/>
                <a:gd name="connsiteX18" fmla="*/ 33639 w 33362"/>
                <a:gd name="connsiteY18" fmla="*/ 65381 h 84637"/>
                <a:gd name="connsiteX19" fmla="*/ 32249 w 33362"/>
                <a:gd name="connsiteY19" fmla="*/ 64192 h 84637"/>
                <a:gd name="connsiteX20" fmla="*/ 30263 w 33362"/>
                <a:gd name="connsiteY20" fmla="*/ 66372 h 84637"/>
                <a:gd name="connsiteX21" fmla="*/ 17355 w 33362"/>
                <a:gd name="connsiteY21" fmla="*/ 82031 h 84637"/>
                <a:gd name="connsiteX22" fmla="*/ 14377 w 33362"/>
                <a:gd name="connsiteY22" fmla="*/ 77869 h 84637"/>
                <a:gd name="connsiteX23" fmla="*/ 17951 w 33362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29"/>
                  </a:moveTo>
                  <a:cubicBezTo>
                    <a:pt x="32646" y="2151"/>
                    <a:pt x="30859" y="169"/>
                    <a:pt x="27880" y="169"/>
                  </a:cubicBezTo>
                  <a:cubicBezTo>
                    <a:pt x="24504" y="169"/>
                    <a:pt x="21128" y="3340"/>
                    <a:pt x="21128" y="6710"/>
                  </a:cubicBezTo>
                  <a:cubicBezTo>
                    <a:pt x="21128" y="9088"/>
                    <a:pt x="22916" y="11269"/>
                    <a:pt x="25895" y="11269"/>
                  </a:cubicBezTo>
                  <a:cubicBezTo>
                    <a:pt x="28873" y="11269"/>
                    <a:pt x="32646" y="8494"/>
                    <a:pt x="32646" y="4529"/>
                  </a:cubicBezTo>
                  <a:close/>
                  <a:moveTo>
                    <a:pt x="22916" y="52101"/>
                  </a:moveTo>
                  <a:cubicBezTo>
                    <a:pt x="24504" y="48335"/>
                    <a:pt x="24504" y="48137"/>
                    <a:pt x="25696" y="44767"/>
                  </a:cubicBezTo>
                  <a:cubicBezTo>
                    <a:pt x="26689" y="42190"/>
                    <a:pt x="27483" y="40406"/>
                    <a:pt x="27483" y="38028"/>
                  </a:cubicBezTo>
                  <a:cubicBezTo>
                    <a:pt x="27483" y="32280"/>
                    <a:pt x="23313" y="27721"/>
                    <a:pt x="16958" y="27721"/>
                  </a:cubicBezTo>
                  <a:cubicBezTo>
                    <a:pt x="5242" y="27721"/>
                    <a:pt x="277" y="45956"/>
                    <a:pt x="277" y="47146"/>
                  </a:cubicBezTo>
                  <a:cubicBezTo>
                    <a:pt x="277" y="48335"/>
                    <a:pt x="1667" y="48335"/>
                    <a:pt x="1866" y="48335"/>
                  </a:cubicBezTo>
                  <a:cubicBezTo>
                    <a:pt x="3057" y="48335"/>
                    <a:pt x="3256" y="48137"/>
                    <a:pt x="3852" y="46155"/>
                  </a:cubicBezTo>
                  <a:cubicBezTo>
                    <a:pt x="7227" y="34262"/>
                    <a:pt x="12391" y="30496"/>
                    <a:pt x="16561" y="30496"/>
                  </a:cubicBezTo>
                  <a:cubicBezTo>
                    <a:pt x="17752" y="30496"/>
                    <a:pt x="19738" y="30496"/>
                    <a:pt x="19738" y="34460"/>
                  </a:cubicBezTo>
                  <a:cubicBezTo>
                    <a:pt x="19738" y="37235"/>
                    <a:pt x="18944" y="39812"/>
                    <a:pt x="18348" y="41001"/>
                  </a:cubicBezTo>
                  <a:cubicBezTo>
                    <a:pt x="17355" y="44371"/>
                    <a:pt x="11795" y="59039"/>
                    <a:pt x="9809" y="64390"/>
                  </a:cubicBezTo>
                  <a:cubicBezTo>
                    <a:pt x="8419" y="67562"/>
                    <a:pt x="6830" y="71724"/>
                    <a:pt x="6830" y="74499"/>
                  </a:cubicBezTo>
                  <a:cubicBezTo>
                    <a:pt x="6830" y="80446"/>
                    <a:pt x="11199" y="84806"/>
                    <a:pt x="17157" y="84806"/>
                  </a:cubicBezTo>
                  <a:cubicBezTo>
                    <a:pt x="29072" y="84806"/>
                    <a:pt x="33639" y="66571"/>
                    <a:pt x="33639" y="65381"/>
                  </a:cubicBezTo>
                  <a:cubicBezTo>
                    <a:pt x="33639" y="64192"/>
                    <a:pt x="32646" y="64192"/>
                    <a:pt x="32249" y="64192"/>
                  </a:cubicBezTo>
                  <a:cubicBezTo>
                    <a:pt x="30859" y="64192"/>
                    <a:pt x="30859" y="64589"/>
                    <a:pt x="30263" y="66372"/>
                  </a:cubicBezTo>
                  <a:cubicBezTo>
                    <a:pt x="28079" y="74301"/>
                    <a:pt x="23909" y="82031"/>
                    <a:pt x="17355" y="82031"/>
                  </a:cubicBezTo>
                  <a:cubicBezTo>
                    <a:pt x="15171" y="82031"/>
                    <a:pt x="14377" y="80842"/>
                    <a:pt x="14377" y="77869"/>
                  </a:cubicBezTo>
                  <a:cubicBezTo>
                    <a:pt x="14377" y="74698"/>
                    <a:pt x="15171" y="72914"/>
                    <a:pt x="17951" y="65183"/>
                  </a:cubicBezTo>
                  <a:close/>
                </a:path>
              </a:pathLst>
            </a:custGeom>
            <a:solidFill>
              <a:schemeClr val="tx1"/>
            </a:solidFill>
            <a:ln w="1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2A4A644-F255-7F79-3BB9-E1415E4E05F2}"/>
                </a:ext>
              </a:extLst>
            </p:cNvPr>
            <p:cNvSpPr/>
            <p:nvPr/>
          </p:nvSpPr>
          <p:spPr>
            <a:xfrm>
              <a:off x="7850409" y="4995039"/>
              <a:ext cx="51036" cy="57680"/>
            </a:xfrm>
            <a:custGeom>
              <a:avLst/>
              <a:gdLst>
                <a:gd name="connsiteX0" fmla="*/ 36820 w 51036"/>
                <a:gd name="connsiteY0" fmla="*/ 26731 h 57680"/>
                <a:gd name="connsiteX1" fmla="*/ 18947 w 51036"/>
                <a:gd name="connsiteY1" fmla="*/ 170 h 57680"/>
                <a:gd name="connsiteX2" fmla="*/ 6834 w 51036"/>
                <a:gd name="connsiteY2" fmla="*/ 5324 h 57680"/>
                <a:gd name="connsiteX3" fmla="*/ 280 w 51036"/>
                <a:gd name="connsiteY3" fmla="*/ 16027 h 57680"/>
                <a:gd name="connsiteX4" fmla="*/ 1670 w 51036"/>
                <a:gd name="connsiteY4" fmla="*/ 17018 h 57680"/>
                <a:gd name="connsiteX5" fmla="*/ 3458 w 51036"/>
                <a:gd name="connsiteY5" fmla="*/ 15631 h 57680"/>
                <a:gd name="connsiteX6" fmla="*/ 17756 w 51036"/>
                <a:gd name="connsiteY6" fmla="*/ 7108 h 57680"/>
                <a:gd name="connsiteX7" fmla="*/ 33841 w 51036"/>
                <a:gd name="connsiteY7" fmla="*/ 30299 h 57680"/>
                <a:gd name="connsiteX8" fmla="*/ 33246 w 51036"/>
                <a:gd name="connsiteY8" fmla="*/ 36642 h 57680"/>
                <a:gd name="connsiteX9" fmla="*/ 28480 w 51036"/>
                <a:gd name="connsiteY9" fmla="*/ 55869 h 57680"/>
                <a:gd name="connsiteX10" fmla="*/ 30068 w 51036"/>
                <a:gd name="connsiteY10" fmla="*/ 57851 h 57680"/>
                <a:gd name="connsiteX11" fmla="*/ 33047 w 51036"/>
                <a:gd name="connsiteY11" fmla="*/ 53292 h 57680"/>
                <a:gd name="connsiteX12" fmla="*/ 36423 w 51036"/>
                <a:gd name="connsiteY12" fmla="*/ 37038 h 57680"/>
                <a:gd name="connsiteX13" fmla="*/ 43572 w 51036"/>
                <a:gd name="connsiteY13" fmla="*/ 17811 h 57680"/>
                <a:gd name="connsiteX14" fmla="*/ 50920 w 51036"/>
                <a:gd name="connsiteY14" fmla="*/ 3143 h 57680"/>
                <a:gd name="connsiteX15" fmla="*/ 51317 w 51036"/>
                <a:gd name="connsiteY15" fmla="*/ 2152 h 57680"/>
                <a:gd name="connsiteX16" fmla="*/ 49927 w 51036"/>
                <a:gd name="connsiteY16" fmla="*/ 963 h 57680"/>
                <a:gd name="connsiteX17" fmla="*/ 48537 w 51036"/>
                <a:gd name="connsiteY17" fmla="*/ 1359 h 57680"/>
                <a:gd name="connsiteX18" fmla="*/ 36820 w 51036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36" h="57680">
                  <a:moveTo>
                    <a:pt x="36820" y="26731"/>
                  </a:moveTo>
                  <a:cubicBezTo>
                    <a:pt x="36423" y="21577"/>
                    <a:pt x="33444" y="170"/>
                    <a:pt x="18947" y="170"/>
                  </a:cubicBezTo>
                  <a:cubicBezTo>
                    <a:pt x="13784" y="170"/>
                    <a:pt x="9217" y="2945"/>
                    <a:pt x="6834" y="5324"/>
                  </a:cubicBezTo>
                  <a:cubicBezTo>
                    <a:pt x="1273" y="10081"/>
                    <a:pt x="280" y="15829"/>
                    <a:pt x="280" y="16027"/>
                  </a:cubicBezTo>
                  <a:cubicBezTo>
                    <a:pt x="280" y="17018"/>
                    <a:pt x="1472" y="17018"/>
                    <a:pt x="1670" y="17018"/>
                  </a:cubicBezTo>
                  <a:cubicBezTo>
                    <a:pt x="2862" y="17018"/>
                    <a:pt x="2862" y="16820"/>
                    <a:pt x="3458" y="15631"/>
                  </a:cubicBezTo>
                  <a:cubicBezTo>
                    <a:pt x="5245" y="10279"/>
                    <a:pt x="11798" y="7108"/>
                    <a:pt x="17756" y="7108"/>
                  </a:cubicBezTo>
                  <a:cubicBezTo>
                    <a:pt x="31855" y="7108"/>
                    <a:pt x="33841" y="21379"/>
                    <a:pt x="33841" y="30299"/>
                  </a:cubicBezTo>
                  <a:cubicBezTo>
                    <a:pt x="33841" y="34858"/>
                    <a:pt x="33444" y="35849"/>
                    <a:pt x="33246" y="36642"/>
                  </a:cubicBezTo>
                  <a:cubicBezTo>
                    <a:pt x="31061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4" y="57851"/>
                    <a:pt x="31657" y="57851"/>
                    <a:pt x="33047" y="53292"/>
                  </a:cubicBezTo>
                  <a:cubicBezTo>
                    <a:pt x="34040" y="49922"/>
                    <a:pt x="35827" y="43381"/>
                    <a:pt x="36423" y="37038"/>
                  </a:cubicBezTo>
                  <a:cubicBezTo>
                    <a:pt x="36820" y="33867"/>
                    <a:pt x="41785" y="21974"/>
                    <a:pt x="43572" y="17811"/>
                  </a:cubicBezTo>
                  <a:cubicBezTo>
                    <a:pt x="44764" y="15036"/>
                    <a:pt x="46749" y="10874"/>
                    <a:pt x="50920" y="3143"/>
                  </a:cubicBezTo>
                  <a:cubicBezTo>
                    <a:pt x="51118" y="2747"/>
                    <a:pt x="51317" y="2351"/>
                    <a:pt x="51317" y="2152"/>
                  </a:cubicBezTo>
                  <a:cubicBezTo>
                    <a:pt x="51317" y="963"/>
                    <a:pt x="50125" y="963"/>
                    <a:pt x="49927" y="963"/>
                  </a:cubicBezTo>
                  <a:cubicBezTo>
                    <a:pt x="49530" y="963"/>
                    <a:pt x="48735" y="963"/>
                    <a:pt x="48537" y="1359"/>
                  </a:cubicBezTo>
                  <a:cubicBezTo>
                    <a:pt x="47544" y="3342"/>
                    <a:pt x="40792" y="15829"/>
                    <a:pt x="36820" y="26731"/>
                  </a:cubicBezTo>
                  <a:close/>
                </a:path>
              </a:pathLst>
            </a:custGeom>
            <a:solidFill>
              <a:schemeClr val="tx1"/>
            </a:solidFill>
            <a:ln w="12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18267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636338" y="290373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8" y="290373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241B1764-0CC9-EB38-6CC0-28D8A6EC2292}"/>
              </a:ext>
            </a:extLst>
          </p:cNvPr>
          <p:cNvSpPr txBox="1"/>
          <p:nvPr/>
        </p:nvSpPr>
        <p:spPr>
          <a:xfrm>
            <a:off x="838200" y="1513037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Transformada de Clarke</a:t>
            </a:r>
          </a:p>
          <a:p>
            <a:r>
              <a:rPr lang="es-ES" sz="3600" b="1" dirty="0"/>
              <a:t>de amplitud constante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89DC2C3-99A3-F764-7D4E-F75330A6613A}"/>
              </a:ext>
            </a:extLst>
          </p:cNvPr>
          <p:cNvGrpSpPr/>
          <p:nvPr/>
        </p:nvGrpSpPr>
        <p:grpSpPr>
          <a:xfrm>
            <a:off x="7314127" y="270815"/>
            <a:ext cx="2748580" cy="3134057"/>
            <a:chOff x="6343997" y="1962609"/>
            <a:chExt cx="1251445" cy="142695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E2E8A26-0432-2198-6320-E6742786C259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10098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9A45760-E9B8-5907-3ED7-73000606E8E3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18933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77A192-67C2-6791-8738-39DEF82F63B7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DB6D1EF-684F-F2D5-6B75-F0BC77DB824F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10773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EDBED0B-3D28-95D1-6932-84CBA126D538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ED2DD4-BC84-CE2E-9E76-BFA24DCE03CD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1893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C65145-04FC-1964-AEC6-A6875BEA9121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10F68D-C5E8-9326-F21A-A288C0B6D167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10773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D3EE273-A219-212F-3D9C-80AFCF033AF7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C059695-BD6A-A05C-1C22-5B26DA4732E8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18933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93FD458-4E64-49B2-DD83-4E1245DB8BA5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451C974-C1C1-3AFD-807D-FC5C9B2804E9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10773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0DCF6E6-CBAB-A4B7-8C0E-4B8B39659372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1D4031-7144-C68A-9336-ED26FA2F08B6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6311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5C9E49E-A5EB-9487-290B-B5369BEDC08B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DFCF43-1C7F-5356-A8B1-802C177EF734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6311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FCE42A-06D2-47B4-1EAD-1C629AFB089A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95828BA-92C2-C464-ABCF-BF3471DBED5B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67EF05-3120-103A-7D55-CD11E07339FF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6311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13DDE22-85FB-1975-D1B2-F45F8D8FAFCE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C205FC6-5329-8D40-349F-7EAF3C887691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6311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8D9F993-E1DA-16E0-9375-01BEBF35894D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940E690-448B-C755-3D33-BF76B6D927CE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83D062B-D5C0-4E04-3DEB-BFB7CFEE8520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CDC58BF-ACD5-885B-43B4-F2F2A4A67F14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B38E6D-AA34-4DA5-B1EF-D544D16A0B96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C5A8E1A-C8B3-4DDC-407F-36C9D8A332E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501BC15-0A1B-985D-0157-E0890B55FE83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D00F122-3748-8A6E-6DD0-4421D2A40CB9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2BB029E-C266-8619-27BE-E9D1D05EB12F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3609C91-FCB5-9EFF-3C02-5A622393D446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D1F9E4D-3086-51C7-C69C-0951696EB34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BE19890-925D-82DB-6648-3D2CC47BCB51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CA8E37B-31BE-3782-836D-506C48E37699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BC35BC0-A97F-18E8-F885-451252674EEE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5048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35BD256C-00FF-1D5B-CF06-79EE551ECEA8}"/>
              </a:ext>
            </a:extLst>
          </p:cNvPr>
          <p:cNvGrpSpPr/>
          <p:nvPr/>
        </p:nvGrpSpPr>
        <p:grpSpPr>
          <a:xfrm>
            <a:off x="6192788" y="3552022"/>
            <a:ext cx="5754190" cy="2511146"/>
            <a:chOff x="6192788" y="3674676"/>
            <a:chExt cx="3632704" cy="1585323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50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50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252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2524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6444803" y="3806787"/>
              <a:ext cx="2519957" cy="1321103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10099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10099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6444803" y="4467140"/>
              <a:ext cx="2519957" cy="12685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10099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9324041" y="4582813"/>
              <a:ext cx="501451" cy="508025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5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9366953" y="4684299"/>
              <a:ext cx="215552" cy="12685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10099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9616354" y="4633194"/>
              <a:ext cx="33337" cy="84637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9661827" y="4696504"/>
              <a:ext cx="54173" cy="39643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9727851" y="4674845"/>
              <a:ext cx="17462" cy="32903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9366953" y="4836826"/>
              <a:ext cx="215552" cy="12685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10099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9618280" y="4785717"/>
              <a:ext cx="33337" cy="84637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9662532" y="4825638"/>
              <a:ext cx="51624" cy="79286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9725938" y="4827369"/>
              <a:ext cx="17462" cy="32903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9366953" y="4989352"/>
              <a:ext cx="215552" cy="12685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10099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9619940" y="4938240"/>
              <a:ext cx="33337" cy="84637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9662834" y="5001550"/>
              <a:ext cx="50998" cy="57680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9724278" y="4979892"/>
              <a:ext cx="17462" cy="32903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3274430" y="2242796"/>
                <a:ext cx="5643140" cy="1191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430" y="2242796"/>
                <a:ext cx="5643140" cy="1191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241B1764-0CC9-EB38-6CC0-28D8A6EC2292}"/>
              </a:ext>
            </a:extLst>
          </p:cNvPr>
          <p:cNvSpPr txBox="1"/>
          <p:nvPr/>
        </p:nvSpPr>
        <p:spPr>
          <a:xfrm>
            <a:off x="838200" y="1513037"/>
            <a:ext cx="6110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Transformada de Park</a:t>
            </a:r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DECEEB-0AF4-8C37-8584-B22F266756D4}"/>
              </a:ext>
            </a:extLst>
          </p:cNvPr>
          <p:cNvGrpSpPr/>
          <p:nvPr/>
        </p:nvGrpSpPr>
        <p:grpSpPr>
          <a:xfrm>
            <a:off x="3438630" y="3521287"/>
            <a:ext cx="6298151" cy="2727048"/>
            <a:chOff x="7187371" y="2832013"/>
            <a:chExt cx="3662256" cy="15857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1D42424-92AA-77E0-BD5F-50F4236B9FCE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1585791 h 1585727"/>
                <a:gd name="connsiteX2" fmla="*/ 350411 w 2451859"/>
                <a:gd name="connsiteY2" fmla="*/ 63 h 1585727"/>
                <a:gd name="connsiteX3" fmla="*/ 350411 w 2451859"/>
                <a:gd name="connsiteY3" fmla="*/ 1585791 h 1585727"/>
                <a:gd name="connsiteX4" fmla="*/ 700670 w 2451859"/>
                <a:gd name="connsiteY4" fmla="*/ 63 h 1585727"/>
                <a:gd name="connsiteX5" fmla="*/ 700670 w 2451859"/>
                <a:gd name="connsiteY5" fmla="*/ 1585791 h 1585727"/>
                <a:gd name="connsiteX6" fmla="*/ 1050928 w 2451859"/>
                <a:gd name="connsiteY6" fmla="*/ 63 h 1585727"/>
                <a:gd name="connsiteX7" fmla="*/ 1050928 w 2451859"/>
                <a:gd name="connsiteY7" fmla="*/ 1585791 h 1585727"/>
                <a:gd name="connsiteX8" fmla="*/ 1401187 w 2451859"/>
                <a:gd name="connsiteY8" fmla="*/ 63 h 1585727"/>
                <a:gd name="connsiteX9" fmla="*/ 1401187 w 2451859"/>
                <a:gd name="connsiteY9" fmla="*/ 1585791 h 1585727"/>
                <a:gd name="connsiteX10" fmla="*/ 1751445 w 2451859"/>
                <a:gd name="connsiteY10" fmla="*/ 63 h 1585727"/>
                <a:gd name="connsiteX11" fmla="*/ 1751445 w 2451859"/>
                <a:gd name="connsiteY11" fmla="*/ 1585791 h 1585727"/>
                <a:gd name="connsiteX12" fmla="*/ 2101753 w 2451859"/>
                <a:gd name="connsiteY12" fmla="*/ 63 h 1585727"/>
                <a:gd name="connsiteX13" fmla="*/ 2101753 w 2451859"/>
                <a:gd name="connsiteY13" fmla="*/ 1585791 h 1585727"/>
                <a:gd name="connsiteX14" fmla="*/ 2452012 w 2451859"/>
                <a:gd name="connsiteY14" fmla="*/ 63 h 1585727"/>
                <a:gd name="connsiteX15" fmla="*/ 2452012 w 2451859"/>
                <a:gd name="connsiteY15" fmla="*/ 158579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1585791"/>
                  </a:lnTo>
                  <a:moveTo>
                    <a:pt x="350411" y="63"/>
                  </a:moveTo>
                  <a:lnTo>
                    <a:pt x="350411" y="1585791"/>
                  </a:lnTo>
                  <a:moveTo>
                    <a:pt x="700670" y="63"/>
                  </a:moveTo>
                  <a:lnTo>
                    <a:pt x="700670" y="1585791"/>
                  </a:lnTo>
                  <a:moveTo>
                    <a:pt x="1050928" y="63"/>
                  </a:moveTo>
                  <a:lnTo>
                    <a:pt x="1050928" y="1585791"/>
                  </a:lnTo>
                  <a:moveTo>
                    <a:pt x="1401187" y="63"/>
                  </a:moveTo>
                  <a:lnTo>
                    <a:pt x="1401187" y="1585791"/>
                  </a:lnTo>
                  <a:moveTo>
                    <a:pt x="1751445" y="63"/>
                  </a:moveTo>
                  <a:lnTo>
                    <a:pt x="1751445" y="1585791"/>
                  </a:lnTo>
                  <a:moveTo>
                    <a:pt x="2101753" y="63"/>
                  </a:moveTo>
                  <a:lnTo>
                    <a:pt x="2101753" y="1585791"/>
                  </a:lnTo>
                  <a:moveTo>
                    <a:pt x="2452012" y="63"/>
                  </a:moveTo>
                  <a:lnTo>
                    <a:pt x="2452012" y="1585791"/>
                  </a:lnTo>
                </a:path>
              </a:pathLst>
            </a:custGeom>
            <a:noFill/>
            <a:ln w="5053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69C7002-A518-541C-C009-2864499FFF9C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3026438 w 3026285"/>
                <a:gd name="connsiteY1" fmla="*/ 63 h 1321431"/>
                <a:gd name="connsiteX2" fmla="*/ 153 w 3026285"/>
                <a:gd name="connsiteY2" fmla="*/ 660779 h 1321431"/>
                <a:gd name="connsiteX3" fmla="*/ 3026438 w 3026285"/>
                <a:gd name="connsiteY3" fmla="*/ 660779 h 1321431"/>
                <a:gd name="connsiteX4" fmla="*/ 153 w 3026285"/>
                <a:gd name="connsiteY4" fmla="*/ 1321495 h 1321431"/>
                <a:gd name="connsiteX5" fmla="*/ 3026438 w 3026285"/>
                <a:gd name="connsiteY5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3026438" y="63"/>
                  </a:lnTo>
                  <a:moveTo>
                    <a:pt x="153" y="660779"/>
                  </a:moveTo>
                  <a:lnTo>
                    <a:pt x="3026438" y="660779"/>
                  </a:lnTo>
                  <a:moveTo>
                    <a:pt x="153" y="1321495"/>
                  </a:moveTo>
                  <a:lnTo>
                    <a:pt x="3026438" y="1321495"/>
                  </a:lnTo>
                </a:path>
              </a:pathLst>
            </a:custGeom>
            <a:noFill/>
            <a:ln w="5053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48E0FD-32C6-CF4B-7092-722601B01C8A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53923 h 1585727"/>
                <a:gd name="connsiteX2" fmla="*/ 350411 w 2451859"/>
                <a:gd name="connsiteY2" fmla="*/ 63 h 1585727"/>
                <a:gd name="connsiteX3" fmla="*/ 350411 w 2451859"/>
                <a:gd name="connsiteY3" fmla="*/ 53923 h 1585727"/>
                <a:gd name="connsiteX4" fmla="*/ 700670 w 2451859"/>
                <a:gd name="connsiteY4" fmla="*/ 63 h 1585727"/>
                <a:gd name="connsiteX5" fmla="*/ 700670 w 2451859"/>
                <a:gd name="connsiteY5" fmla="*/ 53923 h 1585727"/>
                <a:gd name="connsiteX6" fmla="*/ 1050928 w 2451859"/>
                <a:gd name="connsiteY6" fmla="*/ 63 h 1585727"/>
                <a:gd name="connsiteX7" fmla="*/ 1050928 w 2451859"/>
                <a:gd name="connsiteY7" fmla="*/ 53923 h 1585727"/>
                <a:gd name="connsiteX8" fmla="*/ 1401187 w 2451859"/>
                <a:gd name="connsiteY8" fmla="*/ 63 h 1585727"/>
                <a:gd name="connsiteX9" fmla="*/ 1401187 w 2451859"/>
                <a:gd name="connsiteY9" fmla="*/ 53923 h 1585727"/>
                <a:gd name="connsiteX10" fmla="*/ 1751445 w 2451859"/>
                <a:gd name="connsiteY10" fmla="*/ 63 h 1585727"/>
                <a:gd name="connsiteX11" fmla="*/ 1751445 w 2451859"/>
                <a:gd name="connsiteY11" fmla="*/ 53923 h 1585727"/>
                <a:gd name="connsiteX12" fmla="*/ 2101753 w 2451859"/>
                <a:gd name="connsiteY12" fmla="*/ 63 h 1585727"/>
                <a:gd name="connsiteX13" fmla="*/ 2101753 w 2451859"/>
                <a:gd name="connsiteY13" fmla="*/ 53923 h 1585727"/>
                <a:gd name="connsiteX14" fmla="*/ 2452012 w 2451859"/>
                <a:gd name="connsiteY14" fmla="*/ 63 h 1585727"/>
                <a:gd name="connsiteX15" fmla="*/ 2452012 w 2451859"/>
                <a:gd name="connsiteY15" fmla="*/ 53923 h 1585727"/>
                <a:gd name="connsiteX16" fmla="*/ 153 w 2451859"/>
                <a:gd name="connsiteY16" fmla="*/ 1585791 h 1585727"/>
                <a:gd name="connsiteX17" fmla="*/ 153 w 2451859"/>
                <a:gd name="connsiteY17" fmla="*/ 1531981 h 1585727"/>
                <a:gd name="connsiteX18" fmla="*/ 350411 w 2451859"/>
                <a:gd name="connsiteY18" fmla="*/ 1585791 h 1585727"/>
                <a:gd name="connsiteX19" fmla="*/ 350411 w 2451859"/>
                <a:gd name="connsiteY19" fmla="*/ 1531981 h 1585727"/>
                <a:gd name="connsiteX20" fmla="*/ 700670 w 2451859"/>
                <a:gd name="connsiteY20" fmla="*/ 1585791 h 1585727"/>
                <a:gd name="connsiteX21" fmla="*/ 700670 w 2451859"/>
                <a:gd name="connsiteY21" fmla="*/ 1531981 h 1585727"/>
                <a:gd name="connsiteX22" fmla="*/ 1050928 w 2451859"/>
                <a:gd name="connsiteY22" fmla="*/ 1585791 h 1585727"/>
                <a:gd name="connsiteX23" fmla="*/ 1050928 w 2451859"/>
                <a:gd name="connsiteY23" fmla="*/ 1531981 h 1585727"/>
                <a:gd name="connsiteX24" fmla="*/ 1401187 w 2451859"/>
                <a:gd name="connsiteY24" fmla="*/ 1585791 h 1585727"/>
                <a:gd name="connsiteX25" fmla="*/ 1401187 w 2451859"/>
                <a:gd name="connsiteY25" fmla="*/ 1531981 h 1585727"/>
                <a:gd name="connsiteX26" fmla="*/ 1751445 w 2451859"/>
                <a:gd name="connsiteY26" fmla="*/ 1585791 h 1585727"/>
                <a:gd name="connsiteX27" fmla="*/ 1751445 w 2451859"/>
                <a:gd name="connsiteY27" fmla="*/ 1531981 h 1585727"/>
                <a:gd name="connsiteX28" fmla="*/ 2101753 w 2451859"/>
                <a:gd name="connsiteY28" fmla="*/ 1585791 h 1585727"/>
                <a:gd name="connsiteX29" fmla="*/ 2101753 w 2451859"/>
                <a:gd name="connsiteY29" fmla="*/ 1531981 h 1585727"/>
                <a:gd name="connsiteX30" fmla="*/ 2452012 w 2451859"/>
                <a:gd name="connsiteY30" fmla="*/ 1585791 h 1585727"/>
                <a:gd name="connsiteX31" fmla="*/ 2452012 w 2451859"/>
                <a:gd name="connsiteY31" fmla="*/ 153198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53923"/>
                  </a:lnTo>
                  <a:moveTo>
                    <a:pt x="350411" y="63"/>
                  </a:moveTo>
                  <a:lnTo>
                    <a:pt x="350411" y="53923"/>
                  </a:lnTo>
                  <a:moveTo>
                    <a:pt x="700670" y="63"/>
                  </a:moveTo>
                  <a:lnTo>
                    <a:pt x="700670" y="53923"/>
                  </a:lnTo>
                  <a:moveTo>
                    <a:pt x="1050928" y="63"/>
                  </a:moveTo>
                  <a:lnTo>
                    <a:pt x="1050928" y="53923"/>
                  </a:lnTo>
                  <a:moveTo>
                    <a:pt x="1401187" y="63"/>
                  </a:moveTo>
                  <a:lnTo>
                    <a:pt x="1401187" y="53923"/>
                  </a:lnTo>
                  <a:moveTo>
                    <a:pt x="1751445" y="63"/>
                  </a:moveTo>
                  <a:lnTo>
                    <a:pt x="1751445" y="53923"/>
                  </a:lnTo>
                  <a:moveTo>
                    <a:pt x="2101753" y="63"/>
                  </a:moveTo>
                  <a:lnTo>
                    <a:pt x="2101753" y="53923"/>
                  </a:lnTo>
                  <a:moveTo>
                    <a:pt x="2452012" y="63"/>
                  </a:moveTo>
                  <a:lnTo>
                    <a:pt x="2452012" y="53923"/>
                  </a:lnTo>
                  <a:moveTo>
                    <a:pt x="153" y="1585791"/>
                  </a:moveTo>
                  <a:lnTo>
                    <a:pt x="153" y="1531981"/>
                  </a:lnTo>
                  <a:moveTo>
                    <a:pt x="350411" y="1585791"/>
                  </a:moveTo>
                  <a:lnTo>
                    <a:pt x="350411" y="1531981"/>
                  </a:lnTo>
                  <a:moveTo>
                    <a:pt x="700670" y="1585791"/>
                  </a:moveTo>
                  <a:lnTo>
                    <a:pt x="700670" y="1531981"/>
                  </a:lnTo>
                  <a:moveTo>
                    <a:pt x="1050928" y="1585791"/>
                  </a:moveTo>
                  <a:lnTo>
                    <a:pt x="1050928" y="1531981"/>
                  </a:lnTo>
                  <a:moveTo>
                    <a:pt x="1401187" y="1585791"/>
                  </a:moveTo>
                  <a:lnTo>
                    <a:pt x="1401187" y="1531981"/>
                  </a:lnTo>
                  <a:moveTo>
                    <a:pt x="1751445" y="1585791"/>
                  </a:moveTo>
                  <a:lnTo>
                    <a:pt x="1751445" y="1531981"/>
                  </a:lnTo>
                  <a:moveTo>
                    <a:pt x="2101753" y="1585791"/>
                  </a:moveTo>
                  <a:lnTo>
                    <a:pt x="2101753" y="1531981"/>
                  </a:lnTo>
                  <a:moveTo>
                    <a:pt x="2452012" y="1585791"/>
                  </a:moveTo>
                  <a:lnTo>
                    <a:pt x="2452012" y="1531981"/>
                  </a:lnTo>
                </a:path>
              </a:pathLst>
            </a:custGeom>
            <a:noFill/>
            <a:ln w="2527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C0D72D-6FBE-D5AE-2915-A920FA0723C2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54050 w 3026285"/>
                <a:gd name="connsiteY1" fmla="*/ 63 h 1321431"/>
                <a:gd name="connsiteX2" fmla="*/ 153 w 3026285"/>
                <a:gd name="connsiteY2" fmla="*/ 660779 h 1321431"/>
                <a:gd name="connsiteX3" fmla="*/ 54050 w 3026285"/>
                <a:gd name="connsiteY3" fmla="*/ 660779 h 1321431"/>
                <a:gd name="connsiteX4" fmla="*/ 153 w 3026285"/>
                <a:gd name="connsiteY4" fmla="*/ 1321495 h 1321431"/>
                <a:gd name="connsiteX5" fmla="*/ 54050 w 3026285"/>
                <a:gd name="connsiteY5" fmla="*/ 1321495 h 1321431"/>
                <a:gd name="connsiteX6" fmla="*/ 3026438 w 3026285"/>
                <a:gd name="connsiteY6" fmla="*/ 63 h 1321431"/>
                <a:gd name="connsiteX7" fmla="*/ 2972491 w 3026285"/>
                <a:gd name="connsiteY7" fmla="*/ 63 h 1321431"/>
                <a:gd name="connsiteX8" fmla="*/ 3026438 w 3026285"/>
                <a:gd name="connsiteY8" fmla="*/ 660779 h 1321431"/>
                <a:gd name="connsiteX9" fmla="*/ 2972491 w 3026285"/>
                <a:gd name="connsiteY9" fmla="*/ 660779 h 1321431"/>
                <a:gd name="connsiteX10" fmla="*/ 3026438 w 3026285"/>
                <a:gd name="connsiteY10" fmla="*/ 1321495 h 1321431"/>
                <a:gd name="connsiteX11" fmla="*/ 2972491 w 3026285"/>
                <a:gd name="connsiteY11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54050" y="63"/>
                  </a:lnTo>
                  <a:moveTo>
                    <a:pt x="153" y="660779"/>
                  </a:moveTo>
                  <a:lnTo>
                    <a:pt x="54050" y="660779"/>
                  </a:lnTo>
                  <a:moveTo>
                    <a:pt x="153" y="1321495"/>
                  </a:moveTo>
                  <a:lnTo>
                    <a:pt x="54050" y="1321495"/>
                  </a:lnTo>
                  <a:moveTo>
                    <a:pt x="3026438" y="63"/>
                  </a:moveTo>
                  <a:lnTo>
                    <a:pt x="2972491" y="63"/>
                  </a:lnTo>
                  <a:moveTo>
                    <a:pt x="3026438" y="660779"/>
                  </a:moveTo>
                  <a:lnTo>
                    <a:pt x="2972491" y="660779"/>
                  </a:lnTo>
                  <a:moveTo>
                    <a:pt x="3026438" y="1321495"/>
                  </a:moveTo>
                  <a:lnTo>
                    <a:pt x="2972491" y="1321495"/>
                  </a:lnTo>
                </a:path>
              </a:pathLst>
            </a:custGeom>
            <a:noFill/>
            <a:ln w="2527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93897001-D052-6D69-7207-BFE67C1EFB2B}"/>
                </a:ext>
              </a:extLst>
            </p:cNvPr>
            <p:cNvGrpSpPr/>
            <p:nvPr/>
          </p:nvGrpSpPr>
          <p:grpSpPr>
            <a:xfrm>
              <a:off x="7439554" y="2964483"/>
              <a:ext cx="2521871" cy="1321084"/>
              <a:chOff x="7439554" y="2964483"/>
              <a:chExt cx="2521871" cy="1321084"/>
            </a:xfrm>
            <a:no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1A80615-3DC9-550B-6671-CC4F8B879C7C}"/>
                  </a:ext>
                </a:extLst>
              </p:cNvPr>
              <p:cNvSpPr/>
              <p:nvPr/>
            </p:nvSpPr>
            <p:spPr>
              <a:xfrm flipV="1">
                <a:off x="7439554" y="2964483"/>
                <a:ext cx="2521871" cy="1320737"/>
              </a:xfrm>
              <a:custGeom>
                <a:avLst/>
                <a:gdLst>
                  <a:gd name="connsiteX0" fmla="*/ 153 w 2521871"/>
                  <a:gd name="connsiteY0" fmla="*/ 660432 h 1320737"/>
                  <a:gd name="connsiteX1" fmla="*/ 51620 w 2521871"/>
                  <a:gd name="connsiteY1" fmla="*/ 828000 h 1320737"/>
                  <a:gd name="connsiteX2" fmla="*/ 103088 w 2521871"/>
                  <a:gd name="connsiteY2" fmla="*/ 984627 h 1320737"/>
                  <a:gd name="connsiteX3" fmla="*/ 154556 w 2521871"/>
                  <a:gd name="connsiteY3" fmla="*/ 1120067 h 1320737"/>
                  <a:gd name="connsiteX4" fmla="*/ 206024 w 2521871"/>
                  <a:gd name="connsiteY4" fmla="*/ 1225409 h 1320737"/>
                  <a:gd name="connsiteX5" fmla="*/ 257492 w 2521871"/>
                  <a:gd name="connsiteY5" fmla="*/ 1293822 h 1320737"/>
                  <a:gd name="connsiteX6" fmla="*/ 308959 w 2521871"/>
                  <a:gd name="connsiteY6" fmla="*/ 1320801 h 1320737"/>
                  <a:gd name="connsiteX7" fmla="*/ 360427 w 2521871"/>
                  <a:gd name="connsiteY7" fmla="*/ 1304564 h 1320737"/>
                  <a:gd name="connsiteX8" fmla="*/ 411895 w 2521871"/>
                  <a:gd name="connsiteY8" fmla="*/ 1246201 h 1320737"/>
                  <a:gd name="connsiteX9" fmla="*/ 463363 w 2521871"/>
                  <a:gd name="connsiteY9" fmla="*/ 1149521 h 1320737"/>
                  <a:gd name="connsiteX10" fmla="*/ 514830 w 2521871"/>
                  <a:gd name="connsiteY10" fmla="*/ 1020863 h 1320737"/>
                  <a:gd name="connsiteX11" fmla="*/ 566298 w 2521871"/>
                  <a:gd name="connsiteY11" fmla="*/ 868592 h 1320737"/>
                  <a:gd name="connsiteX12" fmla="*/ 617766 w 2521871"/>
                  <a:gd name="connsiteY12" fmla="*/ 702757 h 1320737"/>
                  <a:gd name="connsiteX13" fmla="*/ 669234 w 2521871"/>
                  <a:gd name="connsiteY13" fmla="*/ 534150 h 1320737"/>
                  <a:gd name="connsiteX14" fmla="*/ 720701 w 2521871"/>
                  <a:gd name="connsiteY14" fmla="*/ 373761 h 1320737"/>
                  <a:gd name="connsiteX15" fmla="*/ 772169 w 2521871"/>
                  <a:gd name="connsiteY15" fmla="*/ 232183 h 1320737"/>
                  <a:gd name="connsiteX16" fmla="*/ 823637 w 2521871"/>
                  <a:gd name="connsiteY16" fmla="*/ 118524 h 1320737"/>
                  <a:gd name="connsiteX17" fmla="*/ 875105 w 2521871"/>
                  <a:gd name="connsiteY17" fmla="*/ 40408 h 1320737"/>
                  <a:gd name="connsiteX18" fmla="*/ 926573 w 2521871"/>
                  <a:gd name="connsiteY18" fmla="*/ 2786 h 1320737"/>
                  <a:gd name="connsiteX19" fmla="*/ 978040 w 2521871"/>
                  <a:gd name="connsiteY19" fmla="*/ 8182 h 1320737"/>
                  <a:gd name="connsiteX20" fmla="*/ 1029508 w 2521871"/>
                  <a:gd name="connsiteY20" fmla="*/ 56249 h 1320737"/>
                  <a:gd name="connsiteX21" fmla="*/ 1080976 w 2521871"/>
                  <a:gd name="connsiteY21" fmla="*/ 143869 h 1320737"/>
                  <a:gd name="connsiteX22" fmla="*/ 1132444 w 2521871"/>
                  <a:gd name="connsiteY22" fmla="*/ 265251 h 1320737"/>
                  <a:gd name="connsiteX23" fmla="*/ 1183911 w 2521871"/>
                  <a:gd name="connsiteY23" fmla="*/ 412472 h 1320737"/>
                  <a:gd name="connsiteX24" fmla="*/ 1235379 w 2521871"/>
                  <a:gd name="connsiteY24" fmla="*/ 575931 h 1320737"/>
                  <a:gd name="connsiteX25" fmla="*/ 1286847 w 2521871"/>
                  <a:gd name="connsiteY25" fmla="*/ 744884 h 1320737"/>
                  <a:gd name="connsiteX26" fmla="*/ 1338315 w 2521871"/>
                  <a:gd name="connsiteY26" fmla="*/ 908343 h 1320737"/>
                  <a:gd name="connsiteX27" fmla="*/ 1389783 w 2521871"/>
                  <a:gd name="connsiteY27" fmla="*/ 1055565 h 1320737"/>
                  <a:gd name="connsiteX28" fmla="*/ 1441250 w 2521871"/>
                  <a:gd name="connsiteY28" fmla="*/ 1176946 h 1320737"/>
                  <a:gd name="connsiteX29" fmla="*/ 1492718 w 2521871"/>
                  <a:gd name="connsiteY29" fmla="*/ 1264566 h 1320737"/>
                  <a:gd name="connsiteX30" fmla="*/ 1544186 w 2521871"/>
                  <a:gd name="connsiteY30" fmla="*/ 1312633 h 1320737"/>
                  <a:gd name="connsiteX31" fmla="*/ 1595604 w 2521871"/>
                  <a:gd name="connsiteY31" fmla="*/ 1318029 h 1320737"/>
                  <a:gd name="connsiteX32" fmla="*/ 1647072 w 2521871"/>
                  <a:gd name="connsiteY32" fmla="*/ 1280457 h 1320737"/>
                  <a:gd name="connsiteX33" fmla="*/ 1698540 w 2521871"/>
                  <a:gd name="connsiteY33" fmla="*/ 1202341 h 1320737"/>
                  <a:gd name="connsiteX34" fmla="*/ 1750007 w 2521871"/>
                  <a:gd name="connsiteY34" fmla="*/ 1088732 h 1320737"/>
                  <a:gd name="connsiteX35" fmla="*/ 1801475 w 2521871"/>
                  <a:gd name="connsiteY35" fmla="*/ 947104 h 1320737"/>
                  <a:gd name="connsiteX36" fmla="*/ 1852943 w 2521871"/>
                  <a:gd name="connsiteY36" fmla="*/ 786764 h 1320737"/>
                  <a:gd name="connsiteX37" fmla="*/ 1904411 w 2521871"/>
                  <a:gd name="connsiteY37" fmla="*/ 618107 h 1320737"/>
                  <a:gd name="connsiteX38" fmla="*/ 1955879 w 2521871"/>
                  <a:gd name="connsiteY38" fmla="*/ 452273 h 1320737"/>
                  <a:gd name="connsiteX39" fmla="*/ 2007346 w 2521871"/>
                  <a:gd name="connsiteY39" fmla="*/ 300002 h 1320737"/>
                  <a:gd name="connsiteX40" fmla="*/ 2058814 w 2521871"/>
                  <a:gd name="connsiteY40" fmla="*/ 171344 h 1320737"/>
                  <a:gd name="connsiteX41" fmla="*/ 2110282 w 2521871"/>
                  <a:gd name="connsiteY41" fmla="*/ 74664 h 1320737"/>
                  <a:gd name="connsiteX42" fmla="*/ 2161750 w 2521871"/>
                  <a:gd name="connsiteY42" fmla="*/ 16300 h 1320737"/>
                  <a:gd name="connsiteX43" fmla="*/ 2213217 w 2521871"/>
                  <a:gd name="connsiteY43" fmla="*/ 63 h 1320737"/>
                  <a:gd name="connsiteX44" fmla="*/ 2264685 w 2521871"/>
                  <a:gd name="connsiteY44" fmla="*/ 27043 h 1320737"/>
                  <a:gd name="connsiteX45" fmla="*/ 2316153 w 2521871"/>
                  <a:gd name="connsiteY45" fmla="*/ 95406 h 1320737"/>
                  <a:gd name="connsiteX46" fmla="*/ 2367621 w 2521871"/>
                  <a:gd name="connsiteY46" fmla="*/ 200748 h 1320737"/>
                  <a:gd name="connsiteX47" fmla="*/ 2419089 w 2521871"/>
                  <a:gd name="connsiteY47" fmla="*/ 336188 h 1320737"/>
                  <a:gd name="connsiteX48" fmla="*/ 2470556 w 2521871"/>
                  <a:gd name="connsiteY48" fmla="*/ 492816 h 1320737"/>
                  <a:gd name="connsiteX49" fmla="*/ 2522024 w 2521871"/>
                  <a:gd name="connsiteY49" fmla="*/ 660383 h 132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737">
                    <a:moveTo>
                      <a:pt x="153" y="660432"/>
                    </a:moveTo>
                    <a:lnTo>
                      <a:pt x="51620" y="828000"/>
                    </a:lnTo>
                    <a:lnTo>
                      <a:pt x="103088" y="984627"/>
                    </a:lnTo>
                    <a:lnTo>
                      <a:pt x="154556" y="1120067"/>
                    </a:lnTo>
                    <a:lnTo>
                      <a:pt x="206024" y="1225409"/>
                    </a:lnTo>
                    <a:lnTo>
                      <a:pt x="257492" y="1293822"/>
                    </a:lnTo>
                    <a:lnTo>
                      <a:pt x="308959" y="1320801"/>
                    </a:lnTo>
                    <a:lnTo>
                      <a:pt x="360427" y="1304564"/>
                    </a:lnTo>
                    <a:lnTo>
                      <a:pt x="411895" y="1246201"/>
                    </a:lnTo>
                    <a:lnTo>
                      <a:pt x="463363" y="1149521"/>
                    </a:lnTo>
                    <a:lnTo>
                      <a:pt x="514830" y="1020863"/>
                    </a:lnTo>
                    <a:lnTo>
                      <a:pt x="566298" y="868592"/>
                    </a:lnTo>
                    <a:lnTo>
                      <a:pt x="617766" y="702757"/>
                    </a:lnTo>
                    <a:lnTo>
                      <a:pt x="669234" y="534150"/>
                    </a:lnTo>
                    <a:lnTo>
                      <a:pt x="720701" y="373761"/>
                    </a:lnTo>
                    <a:lnTo>
                      <a:pt x="772169" y="232183"/>
                    </a:lnTo>
                    <a:lnTo>
                      <a:pt x="823637" y="118524"/>
                    </a:lnTo>
                    <a:lnTo>
                      <a:pt x="875105" y="40408"/>
                    </a:lnTo>
                    <a:lnTo>
                      <a:pt x="926573" y="2786"/>
                    </a:lnTo>
                    <a:lnTo>
                      <a:pt x="978040" y="8182"/>
                    </a:lnTo>
                    <a:lnTo>
                      <a:pt x="1029508" y="56249"/>
                    </a:lnTo>
                    <a:lnTo>
                      <a:pt x="1080976" y="143869"/>
                    </a:lnTo>
                    <a:lnTo>
                      <a:pt x="1132444" y="265251"/>
                    </a:lnTo>
                    <a:lnTo>
                      <a:pt x="1183911" y="412472"/>
                    </a:lnTo>
                    <a:lnTo>
                      <a:pt x="1235379" y="575931"/>
                    </a:lnTo>
                    <a:lnTo>
                      <a:pt x="1286847" y="744884"/>
                    </a:lnTo>
                    <a:lnTo>
                      <a:pt x="1338315" y="908343"/>
                    </a:lnTo>
                    <a:lnTo>
                      <a:pt x="1389783" y="1055565"/>
                    </a:lnTo>
                    <a:lnTo>
                      <a:pt x="1441250" y="1176946"/>
                    </a:lnTo>
                    <a:lnTo>
                      <a:pt x="1492718" y="1264566"/>
                    </a:lnTo>
                    <a:lnTo>
                      <a:pt x="1544186" y="1312633"/>
                    </a:lnTo>
                    <a:lnTo>
                      <a:pt x="1595604" y="1318029"/>
                    </a:lnTo>
                    <a:lnTo>
                      <a:pt x="1647072" y="1280457"/>
                    </a:lnTo>
                    <a:lnTo>
                      <a:pt x="1698540" y="1202341"/>
                    </a:lnTo>
                    <a:lnTo>
                      <a:pt x="1750007" y="1088732"/>
                    </a:lnTo>
                    <a:lnTo>
                      <a:pt x="1801475" y="947104"/>
                    </a:lnTo>
                    <a:lnTo>
                      <a:pt x="1852943" y="786764"/>
                    </a:lnTo>
                    <a:lnTo>
                      <a:pt x="1904411" y="618107"/>
                    </a:lnTo>
                    <a:lnTo>
                      <a:pt x="1955879" y="452273"/>
                    </a:lnTo>
                    <a:lnTo>
                      <a:pt x="2007346" y="300002"/>
                    </a:lnTo>
                    <a:lnTo>
                      <a:pt x="2058814" y="171344"/>
                    </a:lnTo>
                    <a:lnTo>
                      <a:pt x="2110282" y="74664"/>
                    </a:lnTo>
                    <a:lnTo>
                      <a:pt x="2161750" y="16300"/>
                    </a:lnTo>
                    <a:lnTo>
                      <a:pt x="2213217" y="63"/>
                    </a:lnTo>
                    <a:lnTo>
                      <a:pt x="2264685" y="27043"/>
                    </a:lnTo>
                    <a:lnTo>
                      <a:pt x="2316153" y="95406"/>
                    </a:lnTo>
                    <a:lnTo>
                      <a:pt x="2367621" y="200748"/>
                    </a:lnTo>
                    <a:lnTo>
                      <a:pt x="2419089" y="336188"/>
                    </a:lnTo>
                    <a:lnTo>
                      <a:pt x="2470556" y="492816"/>
                    </a:lnTo>
                    <a:lnTo>
                      <a:pt x="2522024" y="660383"/>
                    </a:lnTo>
                  </a:path>
                </a:pathLst>
              </a:custGeom>
              <a:noFill/>
              <a:ln w="10107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4512B9-B728-37DB-2770-6F93EDC97C12}"/>
                  </a:ext>
                </a:extLst>
              </p:cNvPr>
              <p:cNvSpPr/>
              <p:nvPr/>
            </p:nvSpPr>
            <p:spPr>
              <a:xfrm flipV="1">
                <a:off x="7439554" y="2965522"/>
                <a:ext cx="2521871" cy="1320044"/>
              </a:xfrm>
              <a:custGeom>
                <a:avLst/>
                <a:gdLst>
                  <a:gd name="connsiteX0" fmla="*/ 153 w 2521871"/>
                  <a:gd name="connsiteY0" fmla="*/ 64 h 1320044"/>
                  <a:gd name="connsiteX1" fmla="*/ 51620 w 2521871"/>
                  <a:gd name="connsiteY1" fmla="*/ 21696 h 1320044"/>
                  <a:gd name="connsiteX2" fmla="*/ 103088 w 2521871"/>
                  <a:gd name="connsiteY2" fmla="*/ 85110 h 1320044"/>
                  <a:gd name="connsiteX3" fmla="*/ 154556 w 2521871"/>
                  <a:gd name="connsiteY3" fmla="*/ 186145 h 1320044"/>
                  <a:gd name="connsiteX4" fmla="*/ 206024 w 2521871"/>
                  <a:gd name="connsiteY4" fmla="*/ 318268 h 1320044"/>
                  <a:gd name="connsiteX5" fmla="*/ 257492 w 2521871"/>
                  <a:gd name="connsiteY5" fmla="*/ 472767 h 1320044"/>
                  <a:gd name="connsiteX6" fmla="*/ 308959 w 2521871"/>
                  <a:gd name="connsiteY6" fmla="*/ 639592 h 1320044"/>
                  <a:gd name="connsiteX7" fmla="*/ 360427 w 2521871"/>
                  <a:gd name="connsiteY7" fmla="*/ 807753 h 1320044"/>
                  <a:gd name="connsiteX8" fmla="*/ 411895 w 2521871"/>
                  <a:gd name="connsiteY8" fmla="*/ 966361 h 1320044"/>
                  <a:gd name="connsiteX9" fmla="*/ 463363 w 2521871"/>
                  <a:gd name="connsiteY9" fmla="*/ 1104969 h 1320044"/>
                  <a:gd name="connsiteX10" fmla="*/ 514830 w 2521871"/>
                  <a:gd name="connsiteY10" fmla="*/ 1214469 h 1320044"/>
                  <a:gd name="connsiteX11" fmla="*/ 566298 w 2521871"/>
                  <a:gd name="connsiteY11" fmla="*/ 1287783 h 1320044"/>
                  <a:gd name="connsiteX12" fmla="*/ 617766 w 2521871"/>
                  <a:gd name="connsiteY12" fmla="*/ 1320109 h 1320044"/>
                  <a:gd name="connsiteX13" fmla="*/ 669234 w 2521871"/>
                  <a:gd name="connsiteY13" fmla="*/ 1309317 h 1320044"/>
                  <a:gd name="connsiteX14" fmla="*/ 720701 w 2521871"/>
                  <a:gd name="connsiteY14" fmla="*/ 1256052 h 1320044"/>
                  <a:gd name="connsiteX15" fmla="*/ 772169 w 2521871"/>
                  <a:gd name="connsiteY15" fmla="*/ 1163828 h 1320044"/>
                  <a:gd name="connsiteX16" fmla="*/ 823637 w 2521871"/>
                  <a:gd name="connsiteY16" fmla="*/ 1038783 h 1320044"/>
                  <a:gd name="connsiteX17" fmla="*/ 875105 w 2521871"/>
                  <a:gd name="connsiteY17" fmla="*/ 888938 h 1320044"/>
                  <a:gd name="connsiteX18" fmla="*/ 926573 w 2521871"/>
                  <a:gd name="connsiteY18" fmla="*/ 724192 h 1320044"/>
                  <a:gd name="connsiteX19" fmla="*/ 978040 w 2521871"/>
                  <a:gd name="connsiteY19" fmla="*/ 555338 h 1320044"/>
                  <a:gd name="connsiteX20" fmla="*/ 1029508 w 2521871"/>
                  <a:gd name="connsiteY20" fmla="*/ 393364 h 1320044"/>
                  <a:gd name="connsiteX21" fmla="*/ 1080976 w 2521871"/>
                  <a:gd name="connsiteY21" fmla="*/ 248865 h 1320044"/>
                  <a:gd name="connsiteX22" fmla="*/ 1132444 w 2521871"/>
                  <a:gd name="connsiteY22" fmla="*/ 131296 h 1320044"/>
                  <a:gd name="connsiteX23" fmla="*/ 1183911 w 2521871"/>
                  <a:gd name="connsiteY23" fmla="*/ 48329 h 1320044"/>
                  <a:gd name="connsiteX24" fmla="*/ 1235379 w 2521871"/>
                  <a:gd name="connsiteY24" fmla="*/ 5509 h 1320044"/>
                  <a:gd name="connsiteX25" fmla="*/ 1286847 w 2521871"/>
                  <a:gd name="connsiteY25" fmla="*/ 5509 h 1320044"/>
                  <a:gd name="connsiteX26" fmla="*/ 1338315 w 2521871"/>
                  <a:gd name="connsiteY26" fmla="*/ 48329 h 1320044"/>
                  <a:gd name="connsiteX27" fmla="*/ 1389783 w 2521871"/>
                  <a:gd name="connsiteY27" fmla="*/ 131296 h 1320044"/>
                  <a:gd name="connsiteX28" fmla="*/ 1441250 w 2521871"/>
                  <a:gd name="connsiteY28" fmla="*/ 248816 h 1320044"/>
                  <a:gd name="connsiteX29" fmla="*/ 1492718 w 2521871"/>
                  <a:gd name="connsiteY29" fmla="*/ 393315 h 1320044"/>
                  <a:gd name="connsiteX30" fmla="*/ 1544186 w 2521871"/>
                  <a:gd name="connsiteY30" fmla="*/ 555288 h 1320044"/>
                  <a:gd name="connsiteX31" fmla="*/ 1595604 w 2521871"/>
                  <a:gd name="connsiteY31" fmla="*/ 724192 h 1320044"/>
                  <a:gd name="connsiteX32" fmla="*/ 1647072 w 2521871"/>
                  <a:gd name="connsiteY32" fmla="*/ 888938 h 1320044"/>
                  <a:gd name="connsiteX33" fmla="*/ 1698540 w 2521871"/>
                  <a:gd name="connsiteY33" fmla="*/ 1038734 h 1320044"/>
                  <a:gd name="connsiteX34" fmla="*/ 1750007 w 2521871"/>
                  <a:gd name="connsiteY34" fmla="*/ 1163828 h 1320044"/>
                  <a:gd name="connsiteX35" fmla="*/ 1801475 w 2521871"/>
                  <a:gd name="connsiteY35" fmla="*/ 1256002 h 1320044"/>
                  <a:gd name="connsiteX36" fmla="*/ 1852943 w 2521871"/>
                  <a:gd name="connsiteY36" fmla="*/ 1309267 h 1320044"/>
                  <a:gd name="connsiteX37" fmla="*/ 1904411 w 2521871"/>
                  <a:gd name="connsiteY37" fmla="*/ 1320109 h 1320044"/>
                  <a:gd name="connsiteX38" fmla="*/ 1955879 w 2521871"/>
                  <a:gd name="connsiteY38" fmla="*/ 1287783 h 1320044"/>
                  <a:gd name="connsiteX39" fmla="*/ 2007346 w 2521871"/>
                  <a:gd name="connsiteY39" fmla="*/ 1214519 h 1320044"/>
                  <a:gd name="connsiteX40" fmla="*/ 2058814 w 2521871"/>
                  <a:gd name="connsiteY40" fmla="*/ 1104969 h 1320044"/>
                  <a:gd name="connsiteX41" fmla="*/ 2110282 w 2521871"/>
                  <a:gd name="connsiteY41" fmla="*/ 966361 h 1320044"/>
                  <a:gd name="connsiteX42" fmla="*/ 2161750 w 2521871"/>
                  <a:gd name="connsiteY42" fmla="*/ 807803 h 1320044"/>
                  <a:gd name="connsiteX43" fmla="*/ 2213217 w 2521871"/>
                  <a:gd name="connsiteY43" fmla="*/ 639641 h 1320044"/>
                  <a:gd name="connsiteX44" fmla="*/ 2264685 w 2521871"/>
                  <a:gd name="connsiteY44" fmla="*/ 472816 h 1320044"/>
                  <a:gd name="connsiteX45" fmla="*/ 2316153 w 2521871"/>
                  <a:gd name="connsiteY45" fmla="*/ 318318 h 1320044"/>
                  <a:gd name="connsiteX46" fmla="*/ 2367621 w 2521871"/>
                  <a:gd name="connsiteY46" fmla="*/ 186195 h 1320044"/>
                  <a:gd name="connsiteX47" fmla="*/ 2419089 w 2521871"/>
                  <a:gd name="connsiteY47" fmla="*/ 85110 h 1320044"/>
                  <a:gd name="connsiteX48" fmla="*/ 2470556 w 2521871"/>
                  <a:gd name="connsiteY48" fmla="*/ 21696 h 1320044"/>
                  <a:gd name="connsiteX49" fmla="*/ 2522024 w 2521871"/>
                  <a:gd name="connsiteY49" fmla="*/ 64 h 132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044">
                    <a:moveTo>
                      <a:pt x="153" y="64"/>
                    </a:moveTo>
                    <a:lnTo>
                      <a:pt x="51620" y="21696"/>
                    </a:lnTo>
                    <a:lnTo>
                      <a:pt x="103088" y="85110"/>
                    </a:lnTo>
                    <a:lnTo>
                      <a:pt x="154556" y="186145"/>
                    </a:lnTo>
                    <a:lnTo>
                      <a:pt x="206024" y="318268"/>
                    </a:lnTo>
                    <a:lnTo>
                      <a:pt x="257492" y="472767"/>
                    </a:lnTo>
                    <a:lnTo>
                      <a:pt x="308959" y="639592"/>
                    </a:lnTo>
                    <a:lnTo>
                      <a:pt x="360427" y="807753"/>
                    </a:lnTo>
                    <a:lnTo>
                      <a:pt x="411895" y="966361"/>
                    </a:lnTo>
                    <a:lnTo>
                      <a:pt x="463363" y="1104969"/>
                    </a:lnTo>
                    <a:lnTo>
                      <a:pt x="514830" y="1214469"/>
                    </a:lnTo>
                    <a:lnTo>
                      <a:pt x="566298" y="1287783"/>
                    </a:lnTo>
                    <a:lnTo>
                      <a:pt x="617766" y="1320109"/>
                    </a:lnTo>
                    <a:lnTo>
                      <a:pt x="669234" y="1309317"/>
                    </a:lnTo>
                    <a:lnTo>
                      <a:pt x="720701" y="1256052"/>
                    </a:lnTo>
                    <a:lnTo>
                      <a:pt x="772169" y="1163828"/>
                    </a:lnTo>
                    <a:lnTo>
                      <a:pt x="823637" y="1038783"/>
                    </a:lnTo>
                    <a:lnTo>
                      <a:pt x="875105" y="888938"/>
                    </a:lnTo>
                    <a:lnTo>
                      <a:pt x="926573" y="724192"/>
                    </a:lnTo>
                    <a:lnTo>
                      <a:pt x="978040" y="555338"/>
                    </a:lnTo>
                    <a:lnTo>
                      <a:pt x="1029508" y="393364"/>
                    </a:lnTo>
                    <a:lnTo>
                      <a:pt x="1080976" y="248865"/>
                    </a:lnTo>
                    <a:lnTo>
                      <a:pt x="1132444" y="131296"/>
                    </a:lnTo>
                    <a:lnTo>
                      <a:pt x="1183911" y="48329"/>
                    </a:lnTo>
                    <a:lnTo>
                      <a:pt x="1235379" y="5509"/>
                    </a:lnTo>
                    <a:lnTo>
                      <a:pt x="1286847" y="5509"/>
                    </a:lnTo>
                    <a:lnTo>
                      <a:pt x="1338315" y="48329"/>
                    </a:lnTo>
                    <a:lnTo>
                      <a:pt x="1389783" y="131296"/>
                    </a:lnTo>
                    <a:lnTo>
                      <a:pt x="1441250" y="248816"/>
                    </a:lnTo>
                    <a:lnTo>
                      <a:pt x="1492718" y="393315"/>
                    </a:lnTo>
                    <a:lnTo>
                      <a:pt x="1544186" y="555288"/>
                    </a:lnTo>
                    <a:lnTo>
                      <a:pt x="1595604" y="724192"/>
                    </a:lnTo>
                    <a:lnTo>
                      <a:pt x="1647072" y="888938"/>
                    </a:lnTo>
                    <a:lnTo>
                      <a:pt x="1698540" y="1038734"/>
                    </a:lnTo>
                    <a:lnTo>
                      <a:pt x="1750007" y="1163828"/>
                    </a:lnTo>
                    <a:lnTo>
                      <a:pt x="1801475" y="1256002"/>
                    </a:lnTo>
                    <a:lnTo>
                      <a:pt x="1852943" y="1309267"/>
                    </a:lnTo>
                    <a:lnTo>
                      <a:pt x="1904411" y="1320109"/>
                    </a:lnTo>
                    <a:lnTo>
                      <a:pt x="1955879" y="1287783"/>
                    </a:lnTo>
                    <a:lnTo>
                      <a:pt x="2007346" y="1214519"/>
                    </a:lnTo>
                    <a:lnTo>
                      <a:pt x="2058814" y="1104969"/>
                    </a:lnTo>
                    <a:lnTo>
                      <a:pt x="2110282" y="966361"/>
                    </a:lnTo>
                    <a:lnTo>
                      <a:pt x="2161750" y="807803"/>
                    </a:lnTo>
                    <a:lnTo>
                      <a:pt x="2213217" y="639641"/>
                    </a:lnTo>
                    <a:lnTo>
                      <a:pt x="2264685" y="472816"/>
                    </a:lnTo>
                    <a:lnTo>
                      <a:pt x="2316153" y="318318"/>
                    </a:lnTo>
                    <a:lnTo>
                      <a:pt x="2367621" y="186195"/>
                    </a:lnTo>
                    <a:lnTo>
                      <a:pt x="2419089" y="85110"/>
                    </a:lnTo>
                    <a:lnTo>
                      <a:pt x="2470556" y="21696"/>
                    </a:lnTo>
                    <a:lnTo>
                      <a:pt x="2522024" y="64"/>
                    </a:lnTo>
                  </a:path>
                </a:pathLst>
              </a:custGeom>
              <a:noFill/>
              <a:ln w="10107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1356F6-67A6-2CF3-871E-A2E4C69245D6}"/>
                </a:ext>
              </a:extLst>
            </p:cNvPr>
            <p:cNvSpPr/>
            <p:nvPr/>
          </p:nvSpPr>
          <p:spPr>
            <a:xfrm flipV="1">
              <a:off x="7439554" y="3624852"/>
              <a:ext cx="2521871" cy="12672"/>
            </a:xfrm>
            <a:custGeom>
              <a:avLst/>
              <a:gdLst>
                <a:gd name="connsiteX0" fmla="*/ 153 w 2521871"/>
                <a:gd name="connsiteY0" fmla="*/ 63 h 12672"/>
                <a:gd name="connsiteX1" fmla="*/ 2522024 w 2521871"/>
                <a:gd name="connsiteY1" fmla="*/ 63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63"/>
                  </a:moveTo>
                  <a:lnTo>
                    <a:pt x="2522024" y="63"/>
                  </a:lnTo>
                </a:path>
              </a:pathLst>
            </a:custGeom>
            <a:noFill/>
            <a:ln w="20215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CAABA3-F657-8586-498C-E91854266960}"/>
                </a:ext>
              </a:extLst>
            </p:cNvPr>
            <p:cNvSpPr/>
            <p:nvPr/>
          </p:nvSpPr>
          <p:spPr>
            <a:xfrm flipV="1">
              <a:off x="7439554" y="2964136"/>
              <a:ext cx="2521871" cy="12672"/>
            </a:xfrm>
            <a:custGeom>
              <a:avLst/>
              <a:gdLst>
                <a:gd name="connsiteX0" fmla="*/ 153 w 2521871"/>
                <a:gd name="connsiteY0" fmla="*/ -41 h 12672"/>
                <a:gd name="connsiteX1" fmla="*/ 2522024 w 2521871"/>
                <a:gd name="connsiteY1" fmla="*/ -41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-41"/>
                  </a:moveTo>
                  <a:lnTo>
                    <a:pt x="2522024" y="-41"/>
                  </a:lnTo>
                </a:path>
              </a:pathLst>
            </a:custGeom>
            <a:noFill/>
            <a:ln w="20215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10337677" y="3624505"/>
              <a:ext cx="511950" cy="660715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505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10385673" y="3726035"/>
              <a:ext cx="215688" cy="12672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10107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10640275" y="3674798"/>
              <a:ext cx="33518" cy="84748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10685793" y="3738067"/>
              <a:ext cx="54145" cy="39800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10751866" y="3716597"/>
              <a:ext cx="17453" cy="32869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10385673" y="3878554"/>
              <a:ext cx="215688" cy="12672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10107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10642202" y="3827358"/>
              <a:ext cx="33518" cy="84748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10686487" y="3867460"/>
              <a:ext cx="51597" cy="79402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10749938" y="3869157"/>
              <a:ext cx="17453" cy="32869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10385673" y="4031122"/>
              <a:ext cx="215688" cy="12672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20215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10663913" y="3979919"/>
              <a:ext cx="33518" cy="84748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10709220" y="4020813"/>
              <a:ext cx="45418" cy="62175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10385673" y="4183690"/>
              <a:ext cx="215688" cy="12672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20215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10665472" y="4132479"/>
              <a:ext cx="33518" cy="84748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10710780" y="4195749"/>
              <a:ext cx="39865" cy="56235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9A8111-1F4F-CA8F-0E41-62EA37EBEB1F}"/>
              </a:ext>
            </a:extLst>
          </p:cNvPr>
          <p:cNvSpPr txBox="1"/>
          <p:nvPr/>
        </p:nvSpPr>
        <p:spPr>
          <a:xfrm>
            <a:off x="838200" y="1513037"/>
            <a:ext cx="6110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Modelo del PMSM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02EFA6F-8955-40C5-B286-69EBF3CC4CB8}"/>
              </a:ext>
            </a:extLst>
          </p:cNvPr>
          <p:cNvGrpSpPr/>
          <p:nvPr/>
        </p:nvGrpSpPr>
        <p:grpSpPr>
          <a:xfrm>
            <a:off x="838200" y="2563801"/>
            <a:ext cx="11076099" cy="2304531"/>
            <a:chOff x="3860774" y="3118619"/>
            <a:chExt cx="5241330" cy="109052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3917046" y="3467159"/>
              <a:ext cx="2148428" cy="716896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4119708" y="3393919"/>
              <a:ext cx="310818" cy="112890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10067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3896993" y="3447085"/>
              <a:ext cx="40105" cy="4014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4207907" y="3257626"/>
              <a:ext cx="76041" cy="86059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4293960" y="3301361"/>
              <a:ext cx="45267" cy="62010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4785719" y="3391882"/>
              <a:ext cx="411082" cy="150554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10067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4921737" y="3257626"/>
              <a:ext cx="89939" cy="88841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5018474" y="3323622"/>
              <a:ext cx="35142" cy="39750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5557007" y="3316605"/>
              <a:ext cx="300791" cy="301108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1006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5641571" y="3428700"/>
              <a:ext cx="4963" cy="76916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5728707" y="3425322"/>
              <a:ext cx="83983" cy="83674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5431808" y="3149028"/>
              <a:ext cx="74651" cy="57041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5514505" y="3184627"/>
              <a:ext cx="37723" cy="39750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5601474" y="3166518"/>
              <a:ext cx="13302" cy="13316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5658449" y="3118619"/>
              <a:ext cx="76041" cy="86059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5744490" y="3184627"/>
              <a:ext cx="39708" cy="56047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5833583" y="3166518"/>
              <a:ext cx="13302" cy="13316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5889168" y="3121401"/>
              <a:ext cx="33355" cy="84668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5934307" y="3184627"/>
              <a:ext cx="39708" cy="56047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3919427" y="4174532"/>
              <a:ext cx="2148428" cy="12720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3896993" y="4163982"/>
              <a:ext cx="40105" cy="4014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4743280" y="4158964"/>
              <a:ext cx="53258" cy="50184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4727173" y="4037371"/>
              <a:ext cx="33355" cy="84668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4772312" y="4078324"/>
              <a:ext cx="45267" cy="62010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3875249" y="3532026"/>
              <a:ext cx="83586" cy="84071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3878624" y="4074649"/>
              <a:ext cx="76835" cy="4968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3860774" y="3787628"/>
              <a:ext cx="55393" cy="57041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3923572" y="3800955"/>
              <a:ext cx="45267" cy="62010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6605508" y="3458613"/>
              <a:ext cx="2148427" cy="716847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6808171" y="3385323"/>
              <a:ext cx="310818" cy="11294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10067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6585456" y="3438539"/>
              <a:ext cx="40105" cy="40098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6897914" y="3249052"/>
              <a:ext cx="76041" cy="86059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6983955" y="3315048"/>
              <a:ext cx="39708" cy="56047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7474181" y="3383336"/>
              <a:ext cx="411082" cy="150504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10067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7610190" y="3249052"/>
              <a:ext cx="89939" cy="88841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7706928" y="3315048"/>
              <a:ext cx="35142" cy="39750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8245469" y="3308059"/>
              <a:ext cx="300791" cy="301058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1006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8456664" y="3420127"/>
              <a:ext cx="4963" cy="76916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8290508" y="3416748"/>
              <a:ext cx="83983" cy="83674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8117154" y="3157601"/>
              <a:ext cx="74651" cy="57041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8199864" y="3193200"/>
              <a:ext cx="37723" cy="39750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8286833" y="3175091"/>
              <a:ext cx="13302" cy="13316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8343795" y="3127192"/>
              <a:ext cx="76041" cy="86059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8429836" y="3170940"/>
              <a:ext cx="45267" cy="62010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8522036" y="3175091"/>
              <a:ext cx="13302" cy="13316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8577621" y="3129975"/>
              <a:ext cx="33355" cy="84668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8622760" y="3170940"/>
              <a:ext cx="45267" cy="62010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8603540" y="3666507"/>
              <a:ext cx="300791" cy="301058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1006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8715473" y="3877929"/>
              <a:ext cx="76835" cy="4968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8712098" y="3711599"/>
              <a:ext cx="83586" cy="84071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8981683" y="3795670"/>
              <a:ext cx="74651" cy="57041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9064381" y="3831270"/>
              <a:ext cx="37723" cy="39750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6607096" y="4165934"/>
              <a:ext cx="2148427" cy="12720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6585456" y="4155436"/>
              <a:ext cx="40105" cy="40098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7431743" y="4150417"/>
              <a:ext cx="53258" cy="50135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7417168" y="4011651"/>
              <a:ext cx="33355" cy="84668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7462319" y="4074864"/>
              <a:ext cx="39708" cy="56047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6563702" y="3523453"/>
              <a:ext cx="83586" cy="84071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6567078" y="4066075"/>
              <a:ext cx="76835" cy="4968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6550781" y="3770481"/>
              <a:ext cx="55393" cy="57041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6613567" y="3806068"/>
              <a:ext cx="39708" cy="56047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37787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E8AEF-E607-A67C-37F5-B3D0CEB8E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1330324"/>
            <a:ext cx="10837335" cy="23876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 de un inversor trifásico dual para tracción eléctrica</a:t>
            </a:r>
            <a:endParaRPr lang="ca-ES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3"/>
          </a:xfrm>
        </p:spPr>
        <p:txBody>
          <a:bodyPr>
            <a:normAutofit fontScale="92500" lnSpcReduction="1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5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26261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395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29708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007440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348075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Ruegos y preguntas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87768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69044"/>
              </p:ext>
            </p:extLst>
          </p:nvPr>
        </p:nvGraphicFramePr>
        <p:xfrm>
          <a:off x="0" y="687768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1693308"/>
            <a:ext cx="1015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582421"/>
            <a:ext cx="10515600" cy="1325563"/>
          </a:xfrm>
        </p:spPr>
        <p:txBody>
          <a:bodyPr>
            <a:normAutofit/>
          </a:bodyPr>
          <a:lstStyle/>
          <a:p>
            <a:r>
              <a:rPr lang="es-ES" sz="2800" dirty="0"/>
              <a:t>Introducción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A4263-9575-6A41-6593-2ECB09B86F33}"/>
              </a:ext>
            </a:extLst>
          </p:cNvPr>
          <p:cNvSpPr txBox="1">
            <a:spLocks/>
          </p:cNvSpPr>
          <p:nvPr/>
        </p:nvSpPr>
        <p:spPr>
          <a:xfrm>
            <a:off x="839788" y="645001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b="1" dirty="0"/>
              <a:t>Índice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10984-90CC-A745-5C67-9EE7792FC2B4}"/>
              </a:ext>
            </a:extLst>
          </p:cNvPr>
          <p:cNvSpPr txBox="1">
            <a:spLocks/>
          </p:cNvSpPr>
          <p:nvPr/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Metodología</a:t>
            </a:r>
          </a:p>
          <a:p>
            <a:pPr marL="0" indent="0">
              <a:buNone/>
            </a:pPr>
            <a:r>
              <a:rPr lang="es-ES" dirty="0"/>
              <a:t>Control</a:t>
            </a:r>
          </a:p>
          <a:p>
            <a:pPr marL="0" indent="0">
              <a:buNone/>
            </a:pPr>
            <a:r>
              <a:rPr lang="es-ES" dirty="0"/>
              <a:t>Hardware</a:t>
            </a:r>
          </a:p>
          <a:p>
            <a:pPr marL="0" indent="0">
              <a:buNone/>
            </a:pPr>
            <a:r>
              <a:rPr lang="es-ES" dirty="0"/>
              <a:t>Firmware</a:t>
            </a:r>
          </a:p>
          <a:p>
            <a:pPr marL="0" indent="0">
              <a:buNone/>
            </a:pPr>
            <a:r>
              <a:rPr lang="es-ES" dirty="0"/>
              <a:t>Resultados</a:t>
            </a:r>
          </a:p>
          <a:p>
            <a:pPr marL="0" indent="0">
              <a:buNone/>
            </a:pPr>
            <a:r>
              <a:rPr lang="es-ES" dirty="0"/>
              <a:t>Impacto</a:t>
            </a:r>
          </a:p>
          <a:p>
            <a:pPr marL="0" indent="0">
              <a:buNone/>
            </a:pPr>
            <a:r>
              <a:rPr lang="es-ES" dirty="0"/>
              <a:t>Conclusiones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7F777-01DB-82E9-D364-C0E21010B448}"/>
              </a:ext>
            </a:extLst>
          </p:cNvPr>
          <p:cNvSpPr/>
          <p:nvPr/>
        </p:nvSpPr>
        <p:spPr>
          <a:xfrm>
            <a:off x="0" y="6887210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8C4AFAF-794E-41BC-F5A3-C50F2E11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65415"/>
              </p:ext>
            </p:extLst>
          </p:nvPr>
        </p:nvGraphicFramePr>
        <p:xfrm>
          <a:off x="0" y="6887210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0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88778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2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Tren de potencia de un vehículo eléctrico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77885-9E05-63C9-F2FA-F61B1B8C3654}"/>
              </a:ext>
            </a:extLst>
          </p:cNvPr>
          <p:cNvGrpSpPr/>
          <p:nvPr/>
        </p:nvGrpSpPr>
        <p:grpSpPr>
          <a:xfrm>
            <a:off x="1524000" y="3212468"/>
            <a:ext cx="1981200" cy="1233693"/>
            <a:chOff x="1524000" y="3212468"/>
            <a:chExt cx="1981200" cy="12336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CFA8CA-2D71-70C7-C31A-22CC9AD15827}"/>
                </a:ext>
              </a:extLst>
            </p:cNvPr>
            <p:cNvSpPr/>
            <p:nvPr/>
          </p:nvSpPr>
          <p:spPr>
            <a:xfrm>
              <a:off x="1524000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7DB314-8109-947E-85DD-EBD6CA83C872}"/>
                </a:ext>
              </a:extLst>
            </p:cNvPr>
            <p:cNvSpPr/>
            <p:nvPr/>
          </p:nvSpPr>
          <p:spPr>
            <a:xfrm>
              <a:off x="2700867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2D9EF9-F0D5-03FB-6492-F856E8C973C9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>
              <a:off x="1926167" y="3212468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E817CD-E031-F2C9-4133-69AB90F03600}"/>
                </a:ext>
              </a:extLst>
            </p:cNvPr>
            <p:cNvCxnSpPr>
              <a:cxnSpLocks/>
              <a:stCxn id="3" idx="4"/>
              <a:endCxn id="4" idx="4"/>
            </p:cNvCxnSpPr>
            <p:nvPr/>
          </p:nvCxnSpPr>
          <p:spPr>
            <a:xfrm>
              <a:off x="1926167" y="4446161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F36E84-5602-C498-0E15-0AD09CF4BA3A}"/>
              </a:ext>
            </a:extLst>
          </p:cNvPr>
          <p:cNvSpPr/>
          <p:nvPr/>
        </p:nvSpPr>
        <p:spPr>
          <a:xfrm>
            <a:off x="1413933" y="3781164"/>
            <a:ext cx="512234" cy="96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4485377" y="2628640"/>
            <a:ext cx="2763146" cy="2543792"/>
            <a:chOff x="4485377" y="2628640"/>
            <a:chExt cx="2763146" cy="254379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5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739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58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2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Tren de potencia de un vehículo eléctrico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E29C1B-DB6E-6520-0953-2E05C871FCCC}"/>
              </a:ext>
            </a:extLst>
          </p:cNvPr>
          <p:cNvGrpSpPr/>
          <p:nvPr/>
        </p:nvGrpSpPr>
        <p:grpSpPr>
          <a:xfrm>
            <a:off x="1909234" y="2455781"/>
            <a:ext cx="1218988" cy="719113"/>
            <a:chOff x="1413933" y="3212468"/>
            <a:chExt cx="2091267" cy="12336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5176838" y="2256492"/>
            <a:ext cx="1610623" cy="1343600"/>
            <a:chOff x="4485377" y="2628640"/>
            <a:chExt cx="2763146" cy="230504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</p:cNvCxnSpPr>
          <p:nvPr/>
        </p:nvCxnSpPr>
        <p:spPr>
          <a:xfrm flipH="1">
            <a:off x="6953245" y="2903963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629020" y="2815584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C55B5-27F8-CDCE-7240-BD30EBA3D659}"/>
              </a:ext>
            </a:extLst>
          </p:cNvPr>
          <p:cNvGrpSpPr/>
          <p:nvPr/>
        </p:nvGrpSpPr>
        <p:grpSpPr>
          <a:xfrm>
            <a:off x="1909234" y="4426969"/>
            <a:ext cx="1218988" cy="719113"/>
            <a:chOff x="1413933" y="3212468"/>
            <a:chExt cx="2091267" cy="12336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37367-23A6-4F7D-42DE-59D43D770D4B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AB09B0-7BF4-BAED-1215-6DF7483E683D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FEFA6C-AF88-8BDB-B755-7254C0D38D49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E180DB-3443-87E2-2F96-B27411490686}"/>
                  </a:ext>
                </a:extLst>
              </p:cNvPr>
              <p:cNvCxnSpPr>
                <a:stCxn id="18" idx="0"/>
                <a:endCxn id="21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D317556-A790-2DC4-F273-7ED9AF98688C}"/>
                  </a:ext>
                </a:extLst>
              </p:cNvPr>
              <p:cNvCxnSpPr>
                <a:cxnSpLocks/>
                <a:stCxn id="18" idx="4"/>
                <a:endCxn id="21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72A69-6093-EAD5-4238-DBF86525897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60FD83-6FCD-433A-D49C-944C3D7F5D76}"/>
              </a:ext>
            </a:extLst>
          </p:cNvPr>
          <p:cNvGrpSpPr/>
          <p:nvPr/>
        </p:nvGrpSpPr>
        <p:grpSpPr>
          <a:xfrm>
            <a:off x="5176838" y="4227680"/>
            <a:ext cx="1610623" cy="1343600"/>
            <a:chOff x="4485377" y="2628640"/>
            <a:chExt cx="2763146" cy="230504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C4C9A1F-2456-B5D5-8937-E89654DC8C0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D70CF-1CAA-DE02-7FD5-C7B5DD910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34D5C-0A98-CEB1-C295-11B0347D7112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3A7B3E-A908-29E3-D9E7-53C90CDD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05BF0-4237-F926-CD68-2C8E1AF97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6252BA-DD2D-C386-B718-14B78F4A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83087-1B78-B281-341B-A8F12ADD08A0}"/>
              </a:ext>
            </a:extLst>
          </p:cNvPr>
          <p:cNvCxnSpPr>
            <a:cxnSpLocks/>
          </p:cNvCxnSpPr>
          <p:nvPr/>
        </p:nvCxnSpPr>
        <p:spPr>
          <a:xfrm flipH="1">
            <a:off x="6953245" y="4875151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DABE63-8125-49F0-3C2A-396319451FC5}"/>
              </a:ext>
            </a:extLst>
          </p:cNvPr>
          <p:cNvCxnSpPr>
            <a:cxnSpLocks/>
          </p:cNvCxnSpPr>
          <p:nvPr/>
        </p:nvCxnSpPr>
        <p:spPr>
          <a:xfrm flipH="1">
            <a:off x="3629020" y="4786772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438B40-5781-2E58-F92F-933C7D1E50B6}"/>
              </a:ext>
            </a:extLst>
          </p:cNvPr>
          <p:cNvCxnSpPr>
            <a:cxnSpLocks/>
          </p:cNvCxnSpPr>
          <p:nvPr/>
        </p:nvCxnSpPr>
        <p:spPr>
          <a:xfrm>
            <a:off x="7581900" y="2867025"/>
            <a:ext cx="0" cy="204152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7DF75C-F7AA-C849-4FDC-C9943CFB7AFC}"/>
              </a:ext>
            </a:extLst>
          </p:cNvPr>
          <p:cNvCxnSpPr>
            <a:cxnSpLocks/>
          </p:cNvCxnSpPr>
          <p:nvPr/>
        </p:nvCxnSpPr>
        <p:spPr>
          <a:xfrm flipH="1">
            <a:off x="7581900" y="3872230"/>
            <a:ext cx="127254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Solución actual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4ACA43-5B12-C100-B213-4A0A9E30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03" y="1432818"/>
            <a:ext cx="6390696" cy="45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20237"/>
              </p:ext>
            </p:extLst>
          </p:nvPr>
        </p:nvGraphicFramePr>
        <p:xfrm>
          <a:off x="465136" y="2518649"/>
          <a:ext cx="4278314" cy="318682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310876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196743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Fabricante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/>
                        <a:t>UniTek</a:t>
                      </a:r>
                      <a:r>
                        <a:rPr lang="es-ES" b="1" dirty="0"/>
                        <a:t> </a:t>
                      </a:r>
                      <a:r>
                        <a:rPr lang="es-ES" b="1" dirty="0" err="1"/>
                        <a:t>GmbH</a:t>
                      </a:r>
                      <a:endParaRPr lang="es-E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Potencia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135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Tensión DC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700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Semiconductores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/>
                        <a:t>Si IGBT</a:t>
                      </a:r>
                    </a:p>
                    <a:p>
                      <a:pPr algn="l"/>
                      <a:endParaRPr lang="es-E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Estado del Arte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570BB-CA36-C0FA-4079-C8108FA038B5}"/>
              </a:ext>
            </a:extLst>
          </p:cNvPr>
          <p:cNvGrpSpPr/>
          <p:nvPr/>
        </p:nvGrpSpPr>
        <p:grpSpPr>
          <a:xfrm>
            <a:off x="2468435" y="2184922"/>
            <a:ext cx="7255129" cy="3167057"/>
            <a:chOff x="2260347" y="2184922"/>
            <a:chExt cx="7255129" cy="3167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6D7503-5502-3506-1914-F57BEA5D2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48"/>
            <a:stretch/>
          </p:blipFill>
          <p:spPr>
            <a:xfrm>
              <a:off x="6255716" y="2184922"/>
              <a:ext cx="3259760" cy="31670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057ACD-8683-EED8-D59E-43A4801E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347" y="2184922"/>
              <a:ext cx="3167057" cy="31670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702467E-46C0-7563-0CAD-B315A20E4C4D}"/>
              </a:ext>
            </a:extLst>
          </p:cNvPr>
          <p:cNvSpPr txBox="1"/>
          <p:nvPr/>
        </p:nvSpPr>
        <p:spPr>
          <a:xfrm>
            <a:off x="2468435" y="5499425"/>
            <a:ext cx="316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MOBILE DCU 60/60 - </a:t>
            </a:r>
            <a:r>
              <a:rPr lang="en-GB" dirty="0" err="1"/>
              <a:t>Lenze</a:t>
            </a:r>
            <a:endParaRPr lang="es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D307-63E3-8256-45D7-4E408578CAEF}"/>
              </a:ext>
            </a:extLst>
          </p:cNvPr>
          <p:cNvSpPr txBox="1"/>
          <p:nvPr/>
        </p:nvSpPr>
        <p:spPr>
          <a:xfrm>
            <a:off x="6662461" y="5492755"/>
            <a:ext cx="2862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AMKASYN KW26-S5-FSE-2Q - AMK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55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LaTeX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496</TotalTime>
  <Words>487</Words>
  <Application>Microsoft Office PowerPoint</Application>
  <PresentationFormat>Widescreen</PresentationFormat>
  <Paragraphs>383</Paragraphs>
  <Slides>38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CMU Serif</vt:lpstr>
      <vt:lpstr>Office Theme</vt:lpstr>
      <vt:lpstr>PowerPoint Presentation</vt:lpstr>
      <vt:lpstr>PowerPoint Presentation</vt:lpstr>
      <vt:lpstr>Diseño e implementación de un inversor trifásico dual para tracción eléctrica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Metodología</vt:lpstr>
      <vt:lpstr>Metodología</vt:lpstr>
      <vt:lpstr>Metodología</vt:lpstr>
      <vt:lpstr>Metodología</vt:lpstr>
      <vt:lpstr>Metodología</vt:lpstr>
      <vt:lpstr>Metodología</vt:lpstr>
      <vt:lpstr>Metodología</vt:lpstr>
      <vt:lpstr>Metodología</vt:lpstr>
      <vt:lpstr>Metodología</vt:lpstr>
      <vt:lpstr>Control</vt:lpstr>
      <vt:lpstr>Control</vt:lpstr>
      <vt:lpstr>Control</vt:lpstr>
      <vt:lpstr>Control</vt:lpstr>
      <vt:lpstr>Control</vt:lpstr>
      <vt:lpstr>Control</vt:lpstr>
      <vt:lpstr>Control</vt:lpstr>
      <vt:lpstr>Control</vt:lpstr>
      <vt:lpstr>Hardware</vt:lpstr>
      <vt:lpstr>Hardware</vt:lpstr>
      <vt:lpstr>Firmware</vt:lpstr>
      <vt:lpstr>Firmware</vt:lpstr>
      <vt:lpstr>Resultados</vt:lpstr>
      <vt:lpstr>Resultados</vt:lpstr>
      <vt:lpstr>Impacto</vt:lpstr>
      <vt:lpstr>Impacto</vt:lpstr>
      <vt:lpstr>Conclusiones</vt:lpstr>
      <vt:lpstr>Conclusiones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96</cp:revision>
  <dcterms:created xsi:type="dcterms:W3CDTF">2024-05-11T09:59:33Z</dcterms:created>
  <dcterms:modified xsi:type="dcterms:W3CDTF">2024-06-03T19:34:00Z</dcterms:modified>
</cp:coreProperties>
</file>